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1"/>
  </p:notesMasterIdLst>
  <p:handoutMasterIdLst>
    <p:handoutMasterId r:id="rId32"/>
  </p:handoutMasterIdLst>
  <p:sldIdLst>
    <p:sldId id="256" r:id="rId6"/>
    <p:sldId id="257" r:id="rId7"/>
    <p:sldId id="258" r:id="rId8"/>
    <p:sldId id="259" r:id="rId9"/>
    <p:sldId id="260" r:id="rId10"/>
    <p:sldId id="262" r:id="rId11"/>
    <p:sldId id="261" r:id="rId12"/>
    <p:sldId id="278" r:id="rId13"/>
    <p:sldId id="263" r:id="rId14"/>
    <p:sldId id="264" r:id="rId15"/>
    <p:sldId id="265" r:id="rId16"/>
    <p:sldId id="266" r:id="rId17"/>
    <p:sldId id="267" r:id="rId18"/>
    <p:sldId id="268" r:id="rId19"/>
    <p:sldId id="269" r:id="rId20"/>
    <p:sldId id="279" r:id="rId21"/>
    <p:sldId id="270" r:id="rId22"/>
    <p:sldId id="271" r:id="rId23"/>
    <p:sldId id="272" r:id="rId24"/>
    <p:sldId id="273" r:id="rId25"/>
    <p:sldId id="274" r:id="rId26"/>
    <p:sldId id="275" r:id="rId27"/>
    <p:sldId id="276" r:id="rId28"/>
    <p:sldId id="277"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864556-04C7-4F71-BEBF-E0DEDF0EF28F}" v="859" dt="2022-11-04T18:01:50.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06" d="100"/>
          <a:sy n="106" d="100"/>
        </p:scale>
        <p:origin x="756" y="114"/>
      </p:cViewPr>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diagrams/_rels/data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2.svg"/><Relationship Id="rId4" Type="http://schemas.openxmlformats.org/officeDocument/2006/relationships/image" Target="../media/image38.svg"/><Relationship Id="rId9" Type="http://schemas.openxmlformats.org/officeDocument/2006/relationships/image" Target="../media/image4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2.svg"/><Relationship Id="rId4" Type="http://schemas.openxmlformats.org/officeDocument/2006/relationships/image" Target="../media/image38.svg"/><Relationship Id="rId9"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B59555-D4A0-4FFD-9DCD-2F2C1B540220}"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B4755C17-75A6-4ADF-A25C-E0CF48C0CAF1}">
      <dgm:prSet/>
      <dgm:spPr/>
      <dgm:t>
        <a:bodyPr/>
        <a:lstStyle/>
        <a:p>
          <a:r>
            <a:rPr lang="en-US"/>
            <a:t>1733</a:t>
          </a:r>
        </a:p>
      </dgm:t>
    </dgm:pt>
    <dgm:pt modelId="{EA607240-CB38-4CEF-AF69-1F9046FDC6D6}" type="parTrans" cxnId="{230DF689-3E33-4721-AF83-DA60FC904FA8}">
      <dgm:prSet/>
      <dgm:spPr/>
      <dgm:t>
        <a:bodyPr/>
        <a:lstStyle/>
        <a:p>
          <a:endParaRPr lang="en-US"/>
        </a:p>
      </dgm:t>
    </dgm:pt>
    <dgm:pt modelId="{8A5729A1-635C-4BF7-87BD-B94217B1841D}" type="sibTrans" cxnId="{230DF689-3E33-4721-AF83-DA60FC904FA8}">
      <dgm:prSet/>
      <dgm:spPr/>
      <dgm:t>
        <a:bodyPr/>
        <a:lstStyle/>
        <a:p>
          <a:endParaRPr lang="en-US"/>
        </a:p>
      </dgm:t>
    </dgm:pt>
    <dgm:pt modelId="{5624B809-5A6F-406D-A847-507E9ABF0029}">
      <dgm:prSet/>
      <dgm:spPr/>
      <dgm:t>
        <a:bodyPr/>
        <a:lstStyle/>
        <a:p>
          <a:pPr algn="l"/>
          <a:r>
            <a:rPr lang="en-US" dirty="0"/>
            <a:t>Since at least 1733, the site along the Chattahoochee River that is now Eufaula was occupied by three Creek Indian tribes of the Muscogee Nation. One of these was "the </a:t>
          </a:r>
          <a:r>
            <a:rPr lang="en-US" dirty="0" err="1"/>
            <a:t>Eufaulas</a:t>
          </a:r>
          <a:r>
            <a:rPr lang="en-US" dirty="0"/>
            <a:t>" </a:t>
          </a:r>
        </a:p>
      </dgm:t>
    </dgm:pt>
    <dgm:pt modelId="{E0F46CBF-CA98-40A6-9C91-BFF65A6B3C47}" type="parTrans" cxnId="{04B324CA-D744-4A67-8138-ECEB152A31D0}">
      <dgm:prSet/>
      <dgm:spPr/>
      <dgm:t>
        <a:bodyPr/>
        <a:lstStyle/>
        <a:p>
          <a:endParaRPr lang="en-US"/>
        </a:p>
      </dgm:t>
    </dgm:pt>
    <dgm:pt modelId="{8BCFDF5D-89E8-40EA-8FB8-831C4D7C00F6}" type="sibTrans" cxnId="{04B324CA-D744-4A67-8138-ECEB152A31D0}">
      <dgm:prSet/>
      <dgm:spPr/>
      <dgm:t>
        <a:bodyPr/>
        <a:lstStyle/>
        <a:p>
          <a:endParaRPr lang="en-US"/>
        </a:p>
      </dgm:t>
    </dgm:pt>
    <dgm:pt modelId="{F412A299-1EAF-47DB-BDF1-711D6C526348}">
      <dgm:prSet/>
      <dgm:spPr/>
      <dgm:t>
        <a:bodyPr/>
        <a:lstStyle/>
        <a:p>
          <a:r>
            <a:rPr lang="en-US"/>
            <a:t>1823</a:t>
          </a:r>
        </a:p>
      </dgm:t>
    </dgm:pt>
    <dgm:pt modelId="{BC8D9B7E-EB3E-49BB-86B9-28768E107D91}" type="parTrans" cxnId="{053D1FB9-A720-4AE0-9F4A-E9B86B36F35B}">
      <dgm:prSet/>
      <dgm:spPr/>
      <dgm:t>
        <a:bodyPr/>
        <a:lstStyle/>
        <a:p>
          <a:endParaRPr lang="en-US"/>
        </a:p>
      </dgm:t>
    </dgm:pt>
    <dgm:pt modelId="{2249718B-D5B8-4358-BB87-7FDC97835ED3}" type="sibTrans" cxnId="{053D1FB9-A720-4AE0-9F4A-E9B86B36F35B}">
      <dgm:prSet/>
      <dgm:spPr/>
      <dgm:t>
        <a:bodyPr/>
        <a:lstStyle/>
        <a:p>
          <a:endParaRPr lang="en-US"/>
        </a:p>
      </dgm:t>
    </dgm:pt>
    <dgm:pt modelId="{088840ED-3EA4-48B8-9905-639FB90A2A83}">
      <dgm:prSet/>
      <dgm:spPr/>
      <dgm:t>
        <a:bodyPr/>
        <a:lstStyle/>
        <a:p>
          <a:pPr algn="l"/>
          <a:r>
            <a:rPr lang="en-US" dirty="0"/>
            <a:t>In 1823, men from Georgia, looking for fertile crop land, established a permanent white settlement on these high bluffs and adopted the Creek village's name.</a:t>
          </a:r>
        </a:p>
      </dgm:t>
    </dgm:pt>
    <dgm:pt modelId="{258D0DA4-E0A9-4CBB-B130-DF0F1FBB765C}" type="parTrans" cxnId="{5D8C5FA1-5558-4F69-B1B5-0A7FCF273DCC}">
      <dgm:prSet/>
      <dgm:spPr/>
      <dgm:t>
        <a:bodyPr/>
        <a:lstStyle/>
        <a:p>
          <a:endParaRPr lang="en-US"/>
        </a:p>
      </dgm:t>
    </dgm:pt>
    <dgm:pt modelId="{057C3019-37F6-4739-BA22-89FD5CC958C4}" type="sibTrans" cxnId="{5D8C5FA1-5558-4F69-B1B5-0A7FCF273DCC}">
      <dgm:prSet/>
      <dgm:spPr/>
      <dgm:t>
        <a:bodyPr/>
        <a:lstStyle/>
        <a:p>
          <a:endParaRPr lang="en-US"/>
        </a:p>
      </dgm:t>
    </dgm:pt>
    <dgm:pt modelId="{D475E1EB-D99B-4AA3-A7D9-ECAA70B52CC6}">
      <dgm:prSet/>
      <dgm:spPr/>
      <dgm:t>
        <a:bodyPr/>
        <a:lstStyle/>
        <a:p>
          <a:r>
            <a:rPr lang="en-US"/>
            <a:t>1832</a:t>
          </a:r>
        </a:p>
      </dgm:t>
    </dgm:pt>
    <dgm:pt modelId="{A5408C0B-DC90-46E5-A8AB-860BD578BFD2}" type="parTrans" cxnId="{B5F252E9-C13B-4743-97E6-A421EA79CA47}">
      <dgm:prSet/>
      <dgm:spPr/>
      <dgm:t>
        <a:bodyPr/>
        <a:lstStyle/>
        <a:p>
          <a:endParaRPr lang="en-US"/>
        </a:p>
      </dgm:t>
    </dgm:pt>
    <dgm:pt modelId="{297C9027-958C-469E-8339-0139F8B0AB82}" type="sibTrans" cxnId="{B5F252E9-C13B-4743-97E6-A421EA79CA47}">
      <dgm:prSet/>
      <dgm:spPr/>
      <dgm:t>
        <a:bodyPr/>
        <a:lstStyle/>
        <a:p>
          <a:endParaRPr lang="en-US"/>
        </a:p>
      </dgm:t>
    </dgm:pt>
    <dgm:pt modelId="{67F64485-759B-4951-938B-C0A42D5E3EE9}">
      <dgm:prSet/>
      <dgm:spPr/>
      <dgm:t>
        <a:bodyPr/>
        <a:lstStyle/>
        <a:p>
          <a:pPr algn="l"/>
          <a:r>
            <a:rPr lang="en-US" dirty="0"/>
            <a:t>In the Treaty of Cusseta, 1832, the Creeks ceded their land rights in the area, and Barbour County was incorporated.</a:t>
          </a:r>
        </a:p>
      </dgm:t>
    </dgm:pt>
    <dgm:pt modelId="{50B64C86-A1A7-4728-A412-5CA7A28EFCCA}" type="parTrans" cxnId="{E595533F-260F-4764-9A95-AB66113001B9}">
      <dgm:prSet/>
      <dgm:spPr/>
      <dgm:t>
        <a:bodyPr/>
        <a:lstStyle/>
        <a:p>
          <a:endParaRPr lang="en-US"/>
        </a:p>
      </dgm:t>
    </dgm:pt>
    <dgm:pt modelId="{E84AFAA3-AF9E-47D9-8B68-30714554729E}" type="sibTrans" cxnId="{E595533F-260F-4764-9A95-AB66113001B9}">
      <dgm:prSet/>
      <dgm:spPr/>
      <dgm:t>
        <a:bodyPr/>
        <a:lstStyle/>
        <a:p>
          <a:endParaRPr lang="en-US"/>
        </a:p>
      </dgm:t>
    </dgm:pt>
    <dgm:pt modelId="{BF24794D-9574-49C5-BF02-CB59F5337D6E}">
      <dgm:prSet/>
      <dgm:spPr/>
      <dgm:t>
        <a:bodyPr/>
        <a:lstStyle/>
        <a:p>
          <a:r>
            <a:rPr lang="en-US"/>
            <a:t>1834</a:t>
          </a:r>
        </a:p>
      </dgm:t>
    </dgm:pt>
    <dgm:pt modelId="{580DD96B-9412-49F8-BDF8-36AE4B5D97FC}" type="parTrans" cxnId="{1C156287-369B-470C-A745-CDA34F79A42F}">
      <dgm:prSet/>
      <dgm:spPr/>
      <dgm:t>
        <a:bodyPr/>
        <a:lstStyle/>
        <a:p>
          <a:endParaRPr lang="en-US"/>
        </a:p>
      </dgm:t>
    </dgm:pt>
    <dgm:pt modelId="{90E12A3D-CF17-4165-86A9-510F45D38EE8}" type="sibTrans" cxnId="{1C156287-369B-470C-A745-CDA34F79A42F}">
      <dgm:prSet/>
      <dgm:spPr/>
      <dgm:t>
        <a:bodyPr/>
        <a:lstStyle/>
        <a:p>
          <a:endParaRPr lang="en-US"/>
        </a:p>
      </dgm:t>
    </dgm:pt>
    <dgm:pt modelId="{D35ED7C7-E436-4174-A1B6-03689F84CF23}">
      <dgm:prSet/>
      <dgm:spPr/>
      <dgm:t>
        <a:bodyPr/>
        <a:lstStyle/>
        <a:p>
          <a:pPr algn="l"/>
          <a:r>
            <a:rPr lang="en-US" dirty="0"/>
            <a:t>In 1834, Captain Seth Lore and others developed what is now the downtown area, naming the four main north-south avenues "Livingston," "Orange," "Randolph," and "Eufaula" (L-O-R-E). </a:t>
          </a:r>
        </a:p>
      </dgm:t>
    </dgm:pt>
    <dgm:pt modelId="{17CADA61-6E85-45E9-9710-DBE0C9622CCD}" type="parTrans" cxnId="{632518ED-50BF-4413-9AA1-581F3E325820}">
      <dgm:prSet/>
      <dgm:spPr/>
      <dgm:t>
        <a:bodyPr/>
        <a:lstStyle/>
        <a:p>
          <a:endParaRPr lang="en-US"/>
        </a:p>
      </dgm:t>
    </dgm:pt>
    <dgm:pt modelId="{65F93452-36AC-4A2B-8B6E-F20FCB0AE552}" type="sibTrans" cxnId="{632518ED-50BF-4413-9AA1-581F3E325820}">
      <dgm:prSet/>
      <dgm:spPr/>
      <dgm:t>
        <a:bodyPr/>
        <a:lstStyle/>
        <a:p>
          <a:endParaRPr lang="en-US"/>
        </a:p>
      </dgm:t>
    </dgm:pt>
    <dgm:pt modelId="{4F72BC0E-A2E3-4651-A4FC-DE488B7C0DAE}" type="pres">
      <dgm:prSet presAssocID="{F3B59555-D4A0-4FFD-9DCD-2F2C1B540220}" presName="Name0" presStyleCnt="0">
        <dgm:presLayoutVars>
          <dgm:chMax/>
          <dgm:chPref/>
          <dgm:animLvl val="lvl"/>
        </dgm:presLayoutVars>
      </dgm:prSet>
      <dgm:spPr/>
    </dgm:pt>
    <dgm:pt modelId="{460FE54A-240B-466C-8EAC-707D4EBE5DB2}" type="pres">
      <dgm:prSet presAssocID="{B4755C17-75A6-4ADF-A25C-E0CF48C0CAF1}" presName="composite1" presStyleCnt="0"/>
      <dgm:spPr/>
    </dgm:pt>
    <dgm:pt modelId="{6734A26D-A253-4936-A43C-915B6A089F04}" type="pres">
      <dgm:prSet presAssocID="{B4755C17-75A6-4ADF-A25C-E0CF48C0CAF1}" presName="parent1" presStyleLbl="alignNode1" presStyleIdx="0" presStyleCnt="4">
        <dgm:presLayoutVars>
          <dgm:chMax val="1"/>
          <dgm:chPref val="1"/>
          <dgm:bulletEnabled val="1"/>
        </dgm:presLayoutVars>
      </dgm:prSet>
      <dgm:spPr/>
    </dgm:pt>
    <dgm:pt modelId="{35F9F66E-3A48-4AD3-A8A2-87DED59A71D9}" type="pres">
      <dgm:prSet presAssocID="{B4755C17-75A6-4ADF-A25C-E0CF48C0CAF1}" presName="Childtext1" presStyleLbl="revTx" presStyleIdx="0" presStyleCnt="4">
        <dgm:presLayoutVars>
          <dgm:bulletEnabled val="1"/>
        </dgm:presLayoutVars>
      </dgm:prSet>
      <dgm:spPr/>
    </dgm:pt>
    <dgm:pt modelId="{FFE79B40-BDF6-43AD-9879-108F539B2D1A}" type="pres">
      <dgm:prSet presAssocID="{B4755C17-75A6-4ADF-A25C-E0CF48C0CAF1}" presName="ConnectLine1" presStyleLbl="sibTrans1D1" presStyleIdx="0" presStyleCnt="4"/>
      <dgm:spPr>
        <a:noFill/>
        <a:ln w="6350" cap="flat" cmpd="sng" algn="ctr">
          <a:solidFill>
            <a:schemeClr val="accent1">
              <a:hueOff val="0"/>
              <a:satOff val="0"/>
              <a:lumOff val="0"/>
              <a:alphaOff val="0"/>
            </a:schemeClr>
          </a:solidFill>
          <a:prstDash val="dash"/>
          <a:miter lim="800000"/>
        </a:ln>
        <a:effectLst/>
      </dgm:spPr>
    </dgm:pt>
    <dgm:pt modelId="{7D518EED-F955-485E-98B4-6183BCDF5C1B}" type="pres">
      <dgm:prSet presAssocID="{B4755C17-75A6-4ADF-A25C-E0CF48C0CAF1}" presName="ConnectLineEnd1" presStyleLbl="lnNode1" presStyleIdx="0" presStyleCnt="4"/>
      <dgm:spPr/>
    </dgm:pt>
    <dgm:pt modelId="{443DE5A2-2CF2-4CAB-9A27-9C0BD2BCA0E3}" type="pres">
      <dgm:prSet presAssocID="{B4755C17-75A6-4ADF-A25C-E0CF48C0CAF1}" presName="EmptyPane1" presStyleCnt="0"/>
      <dgm:spPr/>
    </dgm:pt>
    <dgm:pt modelId="{D246835A-0F5B-4E5B-A026-C68AE6912A76}" type="pres">
      <dgm:prSet presAssocID="{8A5729A1-635C-4BF7-87BD-B94217B1841D}" presName="spaceBetweenRectangles1" presStyleCnt="0"/>
      <dgm:spPr/>
    </dgm:pt>
    <dgm:pt modelId="{CC06617A-65CB-4F99-9389-B46EB1349173}" type="pres">
      <dgm:prSet presAssocID="{F412A299-1EAF-47DB-BDF1-711D6C526348}" presName="composite1" presStyleCnt="0"/>
      <dgm:spPr/>
    </dgm:pt>
    <dgm:pt modelId="{6AED0A01-CD7E-4F71-A227-D12C37514FF9}" type="pres">
      <dgm:prSet presAssocID="{F412A299-1EAF-47DB-BDF1-711D6C526348}" presName="parent1" presStyleLbl="alignNode1" presStyleIdx="1" presStyleCnt="4">
        <dgm:presLayoutVars>
          <dgm:chMax val="1"/>
          <dgm:chPref val="1"/>
          <dgm:bulletEnabled val="1"/>
        </dgm:presLayoutVars>
      </dgm:prSet>
      <dgm:spPr/>
    </dgm:pt>
    <dgm:pt modelId="{D8EE9A79-6AA7-47E0-8917-7B5648041675}" type="pres">
      <dgm:prSet presAssocID="{F412A299-1EAF-47DB-BDF1-711D6C526348}" presName="Childtext1" presStyleLbl="revTx" presStyleIdx="1" presStyleCnt="4" custAng="0">
        <dgm:presLayoutVars>
          <dgm:bulletEnabled val="1"/>
        </dgm:presLayoutVars>
      </dgm:prSet>
      <dgm:spPr/>
    </dgm:pt>
    <dgm:pt modelId="{3BF4788F-D736-4C05-8EC1-17EABCFEA106}" type="pres">
      <dgm:prSet presAssocID="{F412A299-1EAF-47DB-BDF1-711D6C526348}" presName="ConnectLine1" presStyleLbl="sibTrans1D1" presStyleIdx="1" presStyleCnt="4"/>
      <dgm:spPr>
        <a:noFill/>
        <a:ln w="6350" cap="flat" cmpd="sng" algn="ctr">
          <a:solidFill>
            <a:schemeClr val="accent1">
              <a:hueOff val="0"/>
              <a:satOff val="0"/>
              <a:lumOff val="0"/>
              <a:alphaOff val="0"/>
            </a:schemeClr>
          </a:solidFill>
          <a:prstDash val="dash"/>
          <a:miter lim="800000"/>
        </a:ln>
        <a:effectLst/>
      </dgm:spPr>
    </dgm:pt>
    <dgm:pt modelId="{700FFFBF-ECE2-42C0-954E-76004983064E}" type="pres">
      <dgm:prSet presAssocID="{F412A299-1EAF-47DB-BDF1-711D6C526348}" presName="ConnectLineEnd1" presStyleLbl="lnNode1" presStyleIdx="1" presStyleCnt="4"/>
      <dgm:spPr/>
    </dgm:pt>
    <dgm:pt modelId="{57A40DAD-7ADC-433C-BD8D-BCDDE76AB9A8}" type="pres">
      <dgm:prSet presAssocID="{F412A299-1EAF-47DB-BDF1-711D6C526348}" presName="EmptyPane1" presStyleCnt="0"/>
      <dgm:spPr/>
    </dgm:pt>
    <dgm:pt modelId="{6C5A251B-5D7F-4C1C-8469-8DADDBD91B58}" type="pres">
      <dgm:prSet presAssocID="{2249718B-D5B8-4358-BB87-7FDC97835ED3}" presName="spaceBetweenRectangles1" presStyleCnt="0"/>
      <dgm:spPr/>
    </dgm:pt>
    <dgm:pt modelId="{0D270C03-316A-4CEB-B760-A01EAC6A50D9}" type="pres">
      <dgm:prSet presAssocID="{D475E1EB-D99B-4AA3-A7D9-ECAA70B52CC6}" presName="composite1" presStyleCnt="0"/>
      <dgm:spPr/>
    </dgm:pt>
    <dgm:pt modelId="{1A36F532-275E-4B02-8086-EFDD061E190A}" type="pres">
      <dgm:prSet presAssocID="{D475E1EB-D99B-4AA3-A7D9-ECAA70B52CC6}" presName="parent1" presStyleLbl="alignNode1" presStyleIdx="2" presStyleCnt="4">
        <dgm:presLayoutVars>
          <dgm:chMax val="1"/>
          <dgm:chPref val="1"/>
          <dgm:bulletEnabled val="1"/>
        </dgm:presLayoutVars>
      </dgm:prSet>
      <dgm:spPr/>
    </dgm:pt>
    <dgm:pt modelId="{247D39F8-3DCC-4FB5-AA89-FB1DF75B0760}" type="pres">
      <dgm:prSet presAssocID="{D475E1EB-D99B-4AA3-A7D9-ECAA70B52CC6}" presName="Childtext1" presStyleLbl="revTx" presStyleIdx="2" presStyleCnt="4">
        <dgm:presLayoutVars>
          <dgm:bulletEnabled val="1"/>
        </dgm:presLayoutVars>
      </dgm:prSet>
      <dgm:spPr/>
    </dgm:pt>
    <dgm:pt modelId="{0F00D15E-9955-4A00-B094-5AE488E8762F}" type="pres">
      <dgm:prSet presAssocID="{D475E1EB-D99B-4AA3-A7D9-ECAA70B52CC6}" presName="ConnectLine1" presStyleLbl="sibTrans1D1" presStyleIdx="2" presStyleCnt="4"/>
      <dgm:spPr>
        <a:noFill/>
        <a:ln w="6350" cap="flat" cmpd="sng" algn="ctr">
          <a:solidFill>
            <a:schemeClr val="accent1">
              <a:hueOff val="0"/>
              <a:satOff val="0"/>
              <a:lumOff val="0"/>
              <a:alphaOff val="0"/>
            </a:schemeClr>
          </a:solidFill>
          <a:prstDash val="dash"/>
          <a:miter lim="800000"/>
        </a:ln>
        <a:effectLst/>
      </dgm:spPr>
    </dgm:pt>
    <dgm:pt modelId="{DE4805A8-865A-43CB-A610-AD9A53EFB497}" type="pres">
      <dgm:prSet presAssocID="{D475E1EB-D99B-4AA3-A7D9-ECAA70B52CC6}" presName="ConnectLineEnd1" presStyleLbl="lnNode1" presStyleIdx="2" presStyleCnt="4"/>
      <dgm:spPr/>
    </dgm:pt>
    <dgm:pt modelId="{899E789E-1672-4618-BAF2-AE92C6BBCFA9}" type="pres">
      <dgm:prSet presAssocID="{D475E1EB-D99B-4AA3-A7D9-ECAA70B52CC6}" presName="EmptyPane1" presStyleCnt="0"/>
      <dgm:spPr/>
    </dgm:pt>
    <dgm:pt modelId="{D45DB272-21B8-49A5-93BC-33C85DEBCC50}" type="pres">
      <dgm:prSet presAssocID="{297C9027-958C-469E-8339-0139F8B0AB82}" presName="spaceBetweenRectangles1" presStyleCnt="0"/>
      <dgm:spPr/>
    </dgm:pt>
    <dgm:pt modelId="{B77DC996-AC39-4085-A7E6-567548A48590}" type="pres">
      <dgm:prSet presAssocID="{BF24794D-9574-49C5-BF02-CB59F5337D6E}" presName="composite1" presStyleCnt="0"/>
      <dgm:spPr/>
    </dgm:pt>
    <dgm:pt modelId="{A83ABEEA-5155-439C-92DE-96AE93D541A5}" type="pres">
      <dgm:prSet presAssocID="{BF24794D-9574-49C5-BF02-CB59F5337D6E}" presName="parent1" presStyleLbl="alignNode1" presStyleIdx="3" presStyleCnt="4">
        <dgm:presLayoutVars>
          <dgm:chMax val="1"/>
          <dgm:chPref val="1"/>
          <dgm:bulletEnabled val="1"/>
        </dgm:presLayoutVars>
      </dgm:prSet>
      <dgm:spPr/>
    </dgm:pt>
    <dgm:pt modelId="{47FB7A4A-19A1-4385-8F9F-680D3454BA20}" type="pres">
      <dgm:prSet presAssocID="{BF24794D-9574-49C5-BF02-CB59F5337D6E}" presName="Childtext1" presStyleLbl="revTx" presStyleIdx="3" presStyleCnt="4">
        <dgm:presLayoutVars>
          <dgm:bulletEnabled val="1"/>
        </dgm:presLayoutVars>
      </dgm:prSet>
      <dgm:spPr/>
    </dgm:pt>
    <dgm:pt modelId="{39DEE6D3-7CAA-4D0B-BC22-4C4992950FB0}" type="pres">
      <dgm:prSet presAssocID="{BF24794D-9574-49C5-BF02-CB59F5337D6E}" presName="ConnectLine1" presStyleLbl="sibTrans1D1" presStyleIdx="3" presStyleCnt="4"/>
      <dgm:spPr>
        <a:noFill/>
        <a:ln w="6350" cap="flat" cmpd="sng" algn="ctr">
          <a:solidFill>
            <a:schemeClr val="accent1">
              <a:hueOff val="0"/>
              <a:satOff val="0"/>
              <a:lumOff val="0"/>
              <a:alphaOff val="0"/>
            </a:schemeClr>
          </a:solidFill>
          <a:prstDash val="dash"/>
          <a:miter lim="800000"/>
        </a:ln>
        <a:effectLst/>
      </dgm:spPr>
    </dgm:pt>
    <dgm:pt modelId="{876F8CA6-6AC2-42C3-8B8B-FFF6EF2D5BA5}" type="pres">
      <dgm:prSet presAssocID="{BF24794D-9574-49C5-BF02-CB59F5337D6E}" presName="ConnectLineEnd1" presStyleLbl="lnNode1" presStyleIdx="3" presStyleCnt="4"/>
      <dgm:spPr/>
    </dgm:pt>
    <dgm:pt modelId="{5EB42871-B21D-42C0-81DC-50B3B4F68824}" type="pres">
      <dgm:prSet presAssocID="{BF24794D-9574-49C5-BF02-CB59F5337D6E}" presName="EmptyPane1" presStyleCnt="0"/>
      <dgm:spPr/>
    </dgm:pt>
  </dgm:ptLst>
  <dgm:cxnLst>
    <dgm:cxn modelId="{E804DA0B-450B-40C8-A521-818C4C178012}" type="presOf" srcId="{F412A299-1EAF-47DB-BDF1-711D6C526348}" destId="{6AED0A01-CD7E-4F71-A227-D12C37514FF9}" srcOrd="0" destOrd="0" presId="urn:microsoft.com/office/officeart/2016/7/layout/RoundedRectangleTimeline"/>
    <dgm:cxn modelId="{3A8E4111-2399-4DD1-B0C6-18D556524D2A}" type="presOf" srcId="{088840ED-3EA4-48B8-9905-639FB90A2A83}" destId="{D8EE9A79-6AA7-47E0-8917-7B5648041675}" srcOrd="0" destOrd="0" presId="urn:microsoft.com/office/officeart/2016/7/layout/RoundedRectangleTimeline"/>
    <dgm:cxn modelId="{E595533F-260F-4764-9A95-AB66113001B9}" srcId="{D475E1EB-D99B-4AA3-A7D9-ECAA70B52CC6}" destId="{67F64485-759B-4951-938B-C0A42D5E3EE9}" srcOrd="0" destOrd="0" parTransId="{50B64C86-A1A7-4728-A412-5CA7A28EFCCA}" sibTransId="{E84AFAA3-AF9E-47D9-8B68-30714554729E}"/>
    <dgm:cxn modelId="{1C156287-369B-470C-A745-CDA34F79A42F}" srcId="{F3B59555-D4A0-4FFD-9DCD-2F2C1B540220}" destId="{BF24794D-9574-49C5-BF02-CB59F5337D6E}" srcOrd="3" destOrd="0" parTransId="{580DD96B-9412-49F8-BDF8-36AE4B5D97FC}" sibTransId="{90E12A3D-CF17-4165-86A9-510F45D38EE8}"/>
    <dgm:cxn modelId="{230DF689-3E33-4721-AF83-DA60FC904FA8}" srcId="{F3B59555-D4A0-4FFD-9DCD-2F2C1B540220}" destId="{B4755C17-75A6-4ADF-A25C-E0CF48C0CAF1}" srcOrd="0" destOrd="0" parTransId="{EA607240-CB38-4CEF-AF69-1F9046FDC6D6}" sibTransId="{8A5729A1-635C-4BF7-87BD-B94217B1841D}"/>
    <dgm:cxn modelId="{38EED891-B97F-4AB2-8121-8B9EDD611A25}" type="presOf" srcId="{BF24794D-9574-49C5-BF02-CB59F5337D6E}" destId="{A83ABEEA-5155-439C-92DE-96AE93D541A5}" srcOrd="0" destOrd="0" presId="urn:microsoft.com/office/officeart/2016/7/layout/RoundedRectangleTimeline"/>
    <dgm:cxn modelId="{6BE60597-BA48-4166-AF65-1A6B2D5D468A}" type="presOf" srcId="{F3B59555-D4A0-4FFD-9DCD-2F2C1B540220}" destId="{4F72BC0E-A2E3-4651-A4FC-DE488B7C0DAE}" srcOrd="0" destOrd="0" presId="urn:microsoft.com/office/officeart/2016/7/layout/RoundedRectangleTimeline"/>
    <dgm:cxn modelId="{DF57FE97-AC01-41F1-8304-2E4EA87FF5AE}" type="presOf" srcId="{D475E1EB-D99B-4AA3-A7D9-ECAA70B52CC6}" destId="{1A36F532-275E-4B02-8086-EFDD061E190A}" srcOrd="0" destOrd="0" presId="urn:microsoft.com/office/officeart/2016/7/layout/RoundedRectangleTimeline"/>
    <dgm:cxn modelId="{7C88CE9F-2137-43B1-84D4-85E99F9DA0A3}" type="presOf" srcId="{5624B809-5A6F-406D-A847-507E9ABF0029}" destId="{35F9F66E-3A48-4AD3-A8A2-87DED59A71D9}" srcOrd="0" destOrd="0" presId="urn:microsoft.com/office/officeart/2016/7/layout/RoundedRectangleTimeline"/>
    <dgm:cxn modelId="{5D8C5FA1-5558-4F69-B1B5-0A7FCF273DCC}" srcId="{F412A299-1EAF-47DB-BDF1-711D6C526348}" destId="{088840ED-3EA4-48B8-9905-639FB90A2A83}" srcOrd="0" destOrd="0" parTransId="{258D0DA4-E0A9-4CBB-B130-DF0F1FBB765C}" sibTransId="{057C3019-37F6-4739-BA22-89FD5CC958C4}"/>
    <dgm:cxn modelId="{053D1FB9-A720-4AE0-9F4A-E9B86B36F35B}" srcId="{F3B59555-D4A0-4FFD-9DCD-2F2C1B540220}" destId="{F412A299-1EAF-47DB-BDF1-711D6C526348}" srcOrd="1" destOrd="0" parTransId="{BC8D9B7E-EB3E-49BB-86B9-28768E107D91}" sibTransId="{2249718B-D5B8-4358-BB87-7FDC97835ED3}"/>
    <dgm:cxn modelId="{EBADF5C6-079E-46BA-9915-329718424CEB}" type="presOf" srcId="{67F64485-759B-4951-938B-C0A42D5E3EE9}" destId="{247D39F8-3DCC-4FB5-AA89-FB1DF75B0760}" srcOrd="0" destOrd="0" presId="urn:microsoft.com/office/officeart/2016/7/layout/RoundedRectangleTimeline"/>
    <dgm:cxn modelId="{04B324CA-D744-4A67-8138-ECEB152A31D0}" srcId="{B4755C17-75A6-4ADF-A25C-E0CF48C0CAF1}" destId="{5624B809-5A6F-406D-A847-507E9ABF0029}" srcOrd="0" destOrd="0" parTransId="{E0F46CBF-CA98-40A6-9C91-BFF65A6B3C47}" sibTransId="{8BCFDF5D-89E8-40EA-8FB8-831C4D7C00F6}"/>
    <dgm:cxn modelId="{1F8EE5E6-D42E-4E58-9F6F-98A9E85235B2}" type="presOf" srcId="{D35ED7C7-E436-4174-A1B6-03689F84CF23}" destId="{47FB7A4A-19A1-4385-8F9F-680D3454BA20}" srcOrd="0" destOrd="0" presId="urn:microsoft.com/office/officeart/2016/7/layout/RoundedRectangleTimeline"/>
    <dgm:cxn modelId="{B5F252E9-C13B-4743-97E6-A421EA79CA47}" srcId="{F3B59555-D4A0-4FFD-9DCD-2F2C1B540220}" destId="{D475E1EB-D99B-4AA3-A7D9-ECAA70B52CC6}" srcOrd="2" destOrd="0" parTransId="{A5408C0B-DC90-46E5-A8AB-860BD578BFD2}" sibTransId="{297C9027-958C-469E-8339-0139F8B0AB82}"/>
    <dgm:cxn modelId="{632518ED-50BF-4413-9AA1-581F3E325820}" srcId="{BF24794D-9574-49C5-BF02-CB59F5337D6E}" destId="{D35ED7C7-E436-4174-A1B6-03689F84CF23}" srcOrd="0" destOrd="0" parTransId="{17CADA61-6E85-45E9-9710-DBE0C9622CCD}" sibTransId="{65F93452-36AC-4A2B-8B6E-F20FCB0AE552}"/>
    <dgm:cxn modelId="{C49A8FED-8E09-4424-8DDC-D92B045BC8E1}" type="presOf" srcId="{B4755C17-75A6-4ADF-A25C-E0CF48C0CAF1}" destId="{6734A26D-A253-4936-A43C-915B6A089F04}" srcOrd="0" destOrd="0" presId="urn:microsoft.com/office/officeart/2016/7/layout/RoundedRectangleTimeline"/>
    <dgm:cxn modelId="{D82C9876-A53F-497F-8E6F-6EC19208FCF7}" type="presParOf" srcId="{4F72BC0E-A2E3-4651-A4FC-DE488B7C0DAE}" destId="{460FE54A-240B-466C-8EAC-707D4EBE5DB2}" srcOrd="0" destOrd="0" presId="urn:microsoft.com/office/officeart/2016/7/layout/RoundedRectangleTimeline"/>
    <dgm:cxn modelId="{AEF668B5-75B1-4866-B636-76AFB602A0E8}" type="presParOf" srcId="{460FE54A-240B-466C-8EAC-707D4EBE5DB2}" destId="{6734A26D-A253-4936-A43C-915B6A089F04}" srcOrd="0" destOrd="0" presId="urn:microsoft.com/office/officeart/2016/7/layout/RoundedRectangleTimeline"/>
    <dgm:cxn modelId="{71B75EB2-D12C-47A8-B9AD-151363604DBD}" type="presParOf" srcId="{460FE54A-240B-466C-8EAC-707D4EBE5DB2}" destId="{35F9F66E-3A48-4AD3-A8A2-87DED59A71D9}" srcOrd="1" destOrd="0" presId="urn:microsoft.com/office/officeart/2016/7/layout/RoundedRectangleTimeline"/>
    <dgm:cxn modelId="{C150DA70-8154-4624-951A-B8F8279201DA}" type="presParOf" srcId="{460FE54A-240B-466C-8EAC-707D4EBE5DB2}" destId="{FFE79B40-BDF6-43AD-9879-108F539B2D1A}" srcOrd="2" destOrd="0" presId="urn:microsoft.com/office/officeart/2016/7/layout/RoundedRectangleTimeline"/>
    <dgm:cxn modelId="{78919A50-A955-4074-ADC9-F07F633E921F}" type="presParOf" srcId="{460FE54A-240B-466C-8EAC-707D4EBE5DB2}" destId="{7D518EED-F955-485E-98B4-6183BCDF5C1B}" srcOrd="3" destOrd="0" presId="urn:microsoft.com/office/officeart/2016/7/layout/RoundedRectangleTimeline"/>
    <dgm:cxn modelId="{B24A9112-0127-409E-A817-8369DE6C6426}" type="presParOf" srcId="{460FE54A-240B-466C-8EAC-707D4EBE5DB2}" destId="{443DE5A2-2CF2-4CAB-9A27-9C0BD2BCA0E3}" srcOrd="4" destOrd="0" presId="urn:microsoft.com/office/officeart/2016/7/layout/RoundedRectangleTimeline"/>
    <dgm:cxn modelId="{D65EE004-FE4A-4B17-A7EF-7C48F8C3C534}" type="presParOf" srcId="{4F72BC0E-A2E3-4651-A4FC-DE488B7C0DAE}" destId="{D246835A-0F5B-4E5B-A026-C68AE6912A76}" srcOrd="1" destOrd="0" presId="urn:microsoft.com/office/officeart/2016/7/layout/RoundedRectangleTimeline"/>
    <dgm:cxn modelId="{052C4D43-F234-4089-A21B-2F2E543AD0FA}" type="presParOf" srcId="{4F72BC0E-A2E3-4651-A4FC-DE488B7C0DAE}" destId="{CC06617A-65CB-4F99-9389-B46EB1349173}" srcOrd="2" destOrd="0" presId="urn:microsoft.com/office/officeart/2016/7/layout/RoundedRectangleTimeline"/>
    <dgm:cxn modelId="{9BC5E229-9133-4524-94D5-72CE3B0564AF}" type="presParOf" srcId="{CC06617A-65CB-4F99-9389-B46EB1349173}" destId="{6AED0A01-CD7E-4F71-A227-D12C37514FF9}" srcOrd="0" destOrd="0" presId="urn:microsoft.com/office/officeart/2016/7/layout/RoundedRectangleTimeline"/>
    <dgm:cxn modelId="{28BC96A8-2FE9-4B1F-8515-B2862CF02919}" type="presParOf" srcId="{CC06617A-65CB-4F99-9389-B46EB1349173}" destId="{D8EE9A79-6AA7-47E0-8917-7B5648041675}" srcOrd="1" destOrd="0" presId="urn:microsoft.com/office/officeart/2016/7/layout/RoundedRectangleTimeline"/>
    <dgm:cxn modelId="{9D74DEC0-47B0-4A57-B6B0-6BDF898C4F39}" type="presParOf" srcId="{CC06617A-65CB-4F99-9389-B46EB1349173}" destId="{3BF4788F-D736-4C05-8EC1-17EABCFEA106}" srcOrd="2" destOrd="0" presId="urn:microsoft.com/office/officeart/2016/7/layout/RoundedRectangleTimeline"/>
    <dgm:cxn modelId="{CA2A8B62-9D4A-4877-9151-55FA4624B2AC}" type="presParOf" srcId="{CC06617A-65CB-4F99-9389-B46EB1349173}" destId="{700FFFBF-ECE2-42C0-954E-76004983064E}" srcOrd="3" destOrd="0" presId="urn:microsoft.com/office/officeart/2016/7/layout/RoundedRectangleTimeline"/>
    <dgm:cxn modelId="{ED184FC7-7006-434A-896E-DAE26E7BF0C8}" type="presParOf" srcId="{CC06617A-65CB-4F99-9389-B46EB1349173}" destId="{57A40DAD-7ADC-433C-BD8D-BCDDE76AB9A8}" srcOrd="4" destOrd="0" presId="urn:microsoft.com/office/officeart/2016/7/layout/RoundedRectangleTimeline"/>
    <dgm:cxn modelId="{FE17A4AA-9D6F-4549-A54E-495F22A043EA}" type="presParOf" srcId="{4F72BC0E-A2E3-4651-A4FC-DE488B7C0DAE}" destId="{6C5A251B-5D7F-4C1C-8469-8DADDBD91B58}" srcOrd="3" destOrd="0" presId="urn:microsoft.com/office/officeart/2016/7/layout/RoundedRectangleTimeline"/>
    <dgm:cxn modelId="{3AFEB518-C594-49E2-A852-F6CC7803C0BB}" type="presParOf" srcId="{4F72BC0E-A2E3-4651-A4FC-DE488B7C0DAE}" destId="{0D270C03-316A-4CEB-B760-A01EAC6A50D9}" srcOrd="4" destOrd="0" presId="urn:microsoft.com/office/officeart/2016/7/layout/RoundedRectangleTimeline"/>
    <dgm:cxn modelId="{C9B30316-D211-48C0-8EB5-952399930B1A}" type="presParOf" srcId="{0D270C03-316A-4CEB-B760-A01EAC6A50D9}" destId="{1A36F532-275E-4B02-8086-EFDD061E190A}" srcOrd="0" destOrd="0" presId="urn:microsoft.com/office/officeart/2016/7/layout/RoundedRectangleTimeline"/>
    <dgm:cxn modelId="{4696A9C2-7AF2-4FDC-A628-DABB51B280DF}" type="presParOf" srcId="{0D270C03-316A-4CEB-B760-A01EAC6A50D9}" destId="{247D39F8-3DCC-4FB5-AA89-FB1DF75B0760}" srcOrd="1" destOrd="0" presId="urn:microsoft.com/office/officeart/2016/7/layout/RoundedRectangleTimeline"/>
    <dgm:cxn modelId="{26FE04DE-632D-4F12-A663-869833510868}" type="presParOf" srcId="{0D270C03-316A-4CEB-B760-A01EAC6A50D9}" destId="{0F00D15E-9955-4A00-B094-5AE488E8762F}" srcOrd="2" destOrd="0" presId="urn:microsoft.com/office/officeart/2016/7/layout/RoundedRectangleTimeline"/>
    <dgm:cxn modelId="{2DC599EB-A508-41AD-BEE8-E06D03A65C6D}" type="presParOf" srcId="{0D270C03-316A-4CEB-B760-A01EAC6A50D9}" destId="{DE4805A8-865A-43CB-A610-AD9A53EFB497}" srcOrd="3" destOrd="0" presId="urn:microsoft.com/office/officeart/2016/7/layout/RoundedRectangleTimeline"/>
    <dgm:cxn modelId="{247FAB76-B321-4CF3-BDEE-CDE35D5BAC44}" type="presParOf" srcId="{0D270C03-316A-4CEB-B760-A01EAC6A50D9}" destId="{899E789E-1672-4618-BAF2-AE92C6BBCFA9}" srcOrd="4" destOrd="0" presId="urn:microsoft.com/office/officeart/2016/7/layout/RoundedRectangleTimeline"/>
    <dgm:cxn modelId="{D2B21AC0-F079-43B2-B0DB-EF935515305A}" type="presParOf" srcId="{4F72BC0E-A2E3-4651-A4FC-DE488B7C0DAE}" destId="{D45DB272-21B8-49A5-93BC-33C85DEBCC50}" srcOrd="5" destOrd="0" presId="urn:microsoft.com/office/officeart/2016/7/layout/RoundedRectangleTimeline"/>
    <dgm:cxn modelId="{DB72103D-2CDB-4677-8876-FD2F825BE076}" type="presParOf" srcId="{4F72BC0E-A2E3-4651-A4FC-DE488B7C0DAE}" destId="{B77DC996-AC39-4085-A7E6-567548A48590}" srcOrd="6" destOrd="0" presId="urn:microsoft.com/office/officeart/2016/7/layout/RoundedRectangleTimeline"/>
    <dgm:cxn modelId="{31357647-75E7-4CB8-B842-0BE94924EFE4}" type="presParOf" srcId="{B77DC996-AC39-4085-A7E6-567548A48590}" destId="{A83ABEEA-5155-439C-92DE-96AE93D541A5}" srcOrd="0" destOrd="0" presId="urn:microsoft.com/office/officeart/2016/7/layout/RoundedRectangleTimeline"/>
    <dgm:cxn modelId="{C7C91F8E-164E-4545-9250-6A3160B3D97A}" type="presParOf" srcId="{B77DC996-AC39-4085-A7E6-567548A48590}" destId="{47FB7A4A-19A1-4385-8F9F-680D3454BA20}" srcOrd="1" destOrd="0" presId="urn:microsoft.com/office/officeart/2016/7/layout/RoundedRectangleTimeline"/>
    <dgm:cxn modelId="{822C9CCF-F83D-4D92-91CA-1732F1AEA1B7}" type="presParOf" srcId="{B77DC996-AC39-4085-A7E6-567548A48590}" destId="{39DEE6D3-7CAA-4D0B-BC22-4C4992950FB0}" srcOrd="2" destOrd="0" presId="urn:microsoft.com/office/officeart/2016/7/layout/RoundedRectangleTimeline"/>
    <dgm:cxn modelId="{C7BF31B9-D785-4928-B9DC-80D8851F75EB}" type="presParOf" srcId="{B77DC996-AC39-4085-A7E6-567548A48590}" destId="{876F8CA6-6AC2-42C3-8B8B-FFF6EF2D5BA5}" srcOrd="3" destOrd="0" presId="urn:microsoft.com/office/officeart/2016/7/layout/RoundedRectangleTimeline"/>
    <dgm:cxn modelId="{4E9B6BD6-C7E1-471E-9FFD-3ACA21E24705}" type="presParOf" srcId="{B77DC996-AC39-4085-A7E6-567548A48590}" destId="{5EB42871-B21D-42C0-81DC-50B3B4F68824}"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B59555-D4A0-4FFD-9DCD-2F2C1B54022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4755C17-75A6-4ADF-A25C-E0CF48C0CAF1}">
      <dgm:prSet/>
      <dgm:spPr/>
      <dgm:t>
        <a:bodyPr/>
        <a:lstStyle/>
        <a:p>
          <a:r>
            <a:rPr lang="en-US" dirty="0"/>
            <a:t>1843</a:t>
          </a:r>
        </a:p>
      </dgm:t>
    </dgm:pt>
    <dgm:pt modelId="{8A5729A1-635C-4BF7-87BD-B94217B1841D}" type="sibTrans" cxnId="{230DF689-3E33-4721-AF83-DA60FC904FA8}">
      <dgm:prSet/>
      <dgm:spPr/>
      <dgm:t>
        <a:bodyPr/>
        <a:lstStyle/>
        <a:p>
          <a:endParaRPr lang="en-US"/>
        </a:p>
      </dgm:t>
    </dgm:pt>
    <dgm:pt modelId="{EA607240-CB38-4CEF-AF69-1F9046FDC6D6}" type="parTrans" cxnId="{230DF689-3E33-4721-AF83-DA60FC904FA8}">
      <dgm:prSet/>
      <dgm:spPr/>
      <dgm:t>
        <a:bodyPr/>
        <a:lstStyle/>
        <a:p>
          <a:endParaRPr lang="en-US"/>
        </a:p>
      </dgm:t>
    </dgm:pt>
    <dgm:pt modelId="{33E3CD9E-1D32-495B-9E4A-6306622A0BBC}">
      <dgm:prSet/>
      <dgm:spPr/>
      <dgm:t>
        <a:bodyPr/>
        <a:lstStyle/>
        <a:p>
          <a:r>
            <a:rPr lang="en-US" dirty="0"/>
            <a:t>1865</a:t>
          </a:r>
        </a:p>
      </dgm:t>
    </dgm:pt>
    <dgm:pt modelId="{C127E947-CE67-4120-9664-16C15746E722}" type="parTrans" cxnId="{4AF18995-CF3A-46BA-B97D-05E8CD47C56D}">
      <dgm:prSet/>
      <dgm:spPr/>
      <dgm:t>
        <a:bodyPr/>
        <a:lstStyle/>
        <a:p>
          <a:endParaRPr lang="en-US"/>
        </a:p>
      </dgm:t>
    </dgm:pt>
    <dgm:pt modelId="{7D75BE3C-160C-464F-A38C-0401B911E41F}" type="sibTrans" cxnId="{4AF18995-CF3A-46BA-B97D-05E8CD47C56D}">
      <dgm:prSet/>
      <dgm:spPr/>
      <dgm:t>
        <a:bodyPr/>
        <a:lstStyle/>
        <a:p>
          <a:endParaRPr lang="en-US"/>
        </a:p>
      </dgm:t>
    </dgm:pt>
    <dgm:pt modelId="{AE316D3F-BA1C-4F0A-AE06-ED5CE86633E3}">
      <dgm:prSet/>
      <dgm:spPr/>
      <dgm:t>
        <a:bodyPr/>
        <a:lstStyle/>
        <a:p>
          <a:r>
            <a:rPr lang="en-US" dirty="0"/>
            <a:t>1880s</a:t>
          </a:r>
        </a:p>
      </dgm:t>
    </dgm:pt>
    <dgm:pt modelId="{6459E4DA-5537-46FB-BD3D-998FC2B8DD3C}" type="parTrans" cxnId="{1D04C94E-B2EA-4F06-9A3C-15336BBBBE27}">
      <dgm:prSet/>
      <dgm:spPr/>
      <dgm:t>
        <a:bodyPr/>
        <a:lstStyle/>
        <a:p>
          <a:endParaRPr lang="en-US"/>
        </a:p>
      </dgm:t>
    </dgm:pt>
    <dgm:pt modelId="{898A3C7D-3DAF-4DF9-BE2B-3FF7D7ECD1DA}" type="sibTrans" cxnId="{1D04C94E-B2EA-4F06-9A3C-15336BBBBE27}">
      <dgm:prSet/>
      <dgm:spPr/>
      <dgm:t>
        <a:bodyPr/>
        <a:lstStyle/>
        <a:p>
          <a:endParaRPr lang="en-US"/>
        </a:p>
      </dgm:t>
    </dgm:pt>
    <dgm:pt modelId="{25A52D83-4D36-4A9E-BB4D-9BA5EE37F081}">
      <dgm:prSet/>
      <dgm:spPr/>
      <dgm:t>
        <a:bodyPr/>
        <a:lstStyle/>
        <a:p>
          <a:r>
            <a:rPr lang="en-US" dirty="0"/>
            <a:t>1963-64</a:t>
          </a:r>
        </a:p>
      </dgm:t>
    </dgm:pt>
    <dgm:pt modelId="{F370647E-5E27-4EC8-9E36-9822CF8E59C1}" type="parTrans" cxnId="{94D90160-D1FC-45B1-811E-D47C888E0BF8}">
      <dgm:prSet/>
      <dgm:spPr/>
      <dgm:t>
        <a:bodyPr/>
        <a:lstStyle/>
        <a:p>
          <a:endParaRPr lang="en-US"/>
        </a:p>
      </dgm:t>
    </dgm:pt>
    <dgm:pt modelId="{373ECC77-F75B-4202-AE59-47D696DF2552}" type="sibTrans" cxnId="{94D90160-D1FC-45B1-811E-D47C888E0BF8}">
      <dgm:prSet/>
      <dgm:spPr/>
      <dgm:t>
        <a:bodyPr/>
        <a:lstStyle/>
        <a:p>
          <a:endParaRPr lang="en-US"/>
        </a:p>
      </dgm:t>
    </dgm:pt>
    <dgm:pt modelId="{CD7289E0-35C0-4D8A-9251-B320790C5397}">
      <dgm:prSet/>
      <dgm:spPr/>
      <dgm:t>
        <a:bodyPr/>
        <a:lstStyle/>
        <a:p>
          <a:r>
            <a:rPr lang="en-US" dirty="0"/>
            <a:t>1966</a:t>
          </a:r>
        </a:p>
      </dgm:t>
    </dgm:pt>
    <dgm:pt modelId="{14EFC5B0-D720-4F29-8128-0E741559D975}" type="parTrans" cxnId="{1875DF47-5D9F-4399-8D35-374AA583B8E2}">
      <dgm:prSet/>
      <dgm:spPr/>
      <dgm:t>
        <a:bodyPr/>
        <a:lstStyle/>
        <a:p>
          <a:endParaRPr lang="en-US"/>
        </a:p>
      </dgm:t>
    </dgm:pt>
    <dgm:pt modelId="{4147B586-29D9-4079-8B3E-37286AE6F13A}" type="sibTrans" cxnId="{1875DF47-5D9F-4399-8D35-374AA583B8E2}">
      <dgm:prSet/>
      <dgm:spPr/>
      <dgm:t>
        <a:bodyPr/>
        <a:lstStyle/>
        <a:p>
          <a:endParaRPr lang="en-US"/>
        </a:p>
      </dgm:t>
    </dgm:pt>
    <dgm:pt modelId="{1C3235D4-F9F4-40A1-BC4E-08B652886E22}">
      <dgm:prSet custT="1"/>
      <dgm:spPr/>
      <dgm:t>
        <a:bodyPr/>
        <a:lstStyle/>
        <a:p>
          <a:pPr algn="l">
            <a:buNone/>
          </a:pPr>
          <a:r>
            <a:rPr lang="en-US" sz="1400" dirty="0"/>
            <a:t>The town was renamed "Eufaula," because mail was constantly being misdirected to </a:t>
          </a:r>
          <a:r>
            <a:rPr lang="en-US" sz="1400" dirty="0" err="1"/>
            <a:t>Irwinton</a:t>
          </a:r>
          <a:r>
            <a:rPr lang="en-US" sz="1400" dirty="0"/>
            <a:t>, Georgia.</a:t>
          </a:r>
        </a:p>
      </dgm:t>
    </dgm:pt>
    <dgm:pt modelId="{502B6291-C649-4C71-882C-4733F838A82D}" type="parTrans" cxnId="{EA7491E4-5375-482B-8344-8A54C0684AC0}">
      <dgm:prSet/>
      <dgm:spPr/>
      <dgm:t>
        <a:bodyPr/>
        <a:lstStyle/>
        <a:p>
          <a:endParaRPr lang="en-US"/>
        </a:p>
      </dgm:t>
    </dgm:pt>
    <dgm:pt modelId="{7CB0B95F-59E0-422F-806E-124F0DF1D888}" type="sibTrans" cxnId="{EA7491E4-5375-482B-8344-8A54C0684AC0}">
      <dgm:prSet/>
      <dgm:spPr/>
      <dgm:t>
        <a:bodyPr/>
        <a:lstStyle/>
        <a:p>
          <a:endParaRPr lang="en-US"/>
        </a:p>
      </dgm:t>
    </dgm:pt>
    <dgm:pt modelId="{9C043D7E-B345-4212-ADCF-8B9FFFAC6647}">
      <dgm:prSet/>
      <dgm:spPr/>
      <dgm:t>
        <a:bodyPr/>
        <a:lstStyle/>
        <a:p>
          <a:pPr>
            <a:buNone/>
          </a:pPr>
          <a:r>
            <a:rPr lang="en-US" dirty="0"/>
            <a:t> Eufaula was booming again with cotton mills, steamboats, and railways </a:t>
          </a:r>
        </a:p>
      </dgm:t>
    </dgm:pt>
    <dgm:pt modelId="{104EF3D0-B7EC-4A80-AC1C-A579B14C5D21}" type="parTrans" cxnId="{CAAF0049-23F6-46A5-9ACD-907C6025CA1E}">
      <dgm:prSet/>
      <dgm:spPr/>
      <dgm:t>
        <a:bodyPr/>
        <a:lstStyle/>
        <a:p>
          <a:endParaRPr lang="en-US"/>
        </a:p>
      </dgm:t>
    </dgm:pt>
    <dgm:pt modelId="{1B50800D-5B41-4EA0-AD13-65BA2CC5312A}" type="sibTrans" cxnId="{CAAF0049-23F6-46A5-9ACD-907C6025CA1E}">
      <dgm:prSet/>
      <dgm:spPr/>
      <dgm:t>
        <a:bodyPr/>
        <a:lstStyle/>
        <a:p>
          <a:endParaRPr lang="en-US"/>
        </a:p>
      </dgm:t>
    </dgm:pt>
    <dgm:pt modelId="{D0AA9D61-A8FD-4367-960E-E976EECB8954}">
      <dgm:prSet/>
      <dgm:spPr/>
      <dgm:t>
        <a:bodyPr/>
        <a:lstStyle/>
        <a:p>
          <a:pPr>
            <a:buNone/>
          </a:pPr>
          <a:r>
            <a:rPr lang="en-US" dirty="0"/>
            <a:t>The Army Corps of Engineers' creation of Lake Walter F. George. 11,184-acre Eufaula National Wildlife Refuge was purchased.</a:t>
          </a:r>
        </a:p>
      </dgm:t>
    </dgm:pt>
    <dgm:pt modelId="{BC55DCDE-B4B1-4E70-9BB8-86236A9DDCBA}" type="parTrans" cxnId="{36CA15BE-263E-4D17-A4C6-F8660C0845A7}">
      <dgm:prSet/>
      <dgm:spPr/>
      <dgm:t>
        <a:bodyPr/>
        <a:lstStyle/>
        <a:p>
          <a:endParaRPr lang="en-US"/>
        </a:p>
      </dgm:t>
    </dgm:pt>
    <dgm:pt modelId="{F95879B6-B174-4992-8C4C-04CA5AD800B5}" type="sibTrans" cxnId="{36CA15BE-263E-4D17-A4C6-F8660C0845A7}">
      <dgm:prSet/>
      <dgm:spPr/>
      <dgm:t>
        <a:bodyPr/>
        <a:lstStyle/>
        <a:p>
          <a:endParaRPr lang="en-US"/>
        </a:p>
      </dgm:t>
    </dgm:pt>
    <dgm:pt modelId="{AC4AF391-B9F2-4BC4-A0BC-7011382216C2}">
      <dgm:prSet/>
      <dgm:spPr/>
      <dgm:t>
        <a:bodyPr/>
        <a:lstStyle/>
        <a:p>
          <a:pPr>
            <a:buNone/>
          </a:pPr>
          <a:r>
            <a:rPr lang="en-US" dirty="0"/>
            <a:t>The first Eufaula Pilgrimage was held April 11 – 17. Fishing Tournaments and Tom Mann’s Bait Company put Eufaula on the map. </a:t>
          </a:r>
        </a:p>
      </dgm:t>
    </dgm:pt>
    <dgm:pt modelId="{058DC453-4BA2-4754-8D74-0C3E8CC12DBC}" type="parTrans" cxnId="{E5EB57A6-513B-4CFE-870C-E86354573470}">
      <dgm:prSet/>
      <dgm:spPr/>
      <dgm:t>
        <a:bodyPr/>
        <a:lstStyle/>
        <a:p>
          <a:endParaRPr lang="en-US"/>
        </a:p>
      </dgm:t>
    </dgm:pt>
    <dgm:pt modelId="{79791906-A136-40F3-8477-1C3484213613}" type="sibTrans" cxnId="{E5EB57A6-513B-4CFE-870C-E86354573470}">
      <dgm:prSet/>
      <dgm:spPr/>
      <dgm:t>
        <a:bodyPr/>
        <a:lstStyle/>
        <a:p>
          <a:endParaRPr lang="en-US"/>
        </a:p>
      </dgm:t>
    </dgm:pt>
    <dgm:pt modelId="{9C528496-C8B2-40FC-ACED-C4076E11E839}">
      <dgm:prSet custT="1"/>
      <dgm:spPr/>
      <dgm:t>
        <a:bodyPr/>
        <a:lstStyle/>
        <a:p>
          <a:pPr algn="l">
            <a:buNone/>
          </a:pPr>
          <a:r>
            <a:rPr lang="en-US" sz="1400" spc="-100" baseline="0" dirty="0"/>
            <a:t>April 29, a messenger galloped in with news that the Union was approaching. The mayor and citizens met the soldiers at College Hill with the news, the war was over. Eufaula remained intact, her people unharmed.</a:t>
          </a:r>
        </a:p>
      </dgm:t>
    </dgm:pt>
    <dgm:pt modelId="{A8B9F61D-1416-4D8B-B7C6-0208F00957A9}" type="sibTrans" cxnId="{08981587-7D5F-482B-AB42-5F9547403624}">
      <dgm:prSet/>
      <dgm:spPr/>
      <dgm:t>
        <a:bodyPr/>
        <a:lstStyle/>
        <a:p>
          <a:endParaRPr lang="en-US"/>
        </a:p>
      </dgm:t>
    </dgm:pt>
    <dgm:pt modelId="{4F1FF293-9E66-4216-B3CA-160E7DE1A3FC}" type="parTrans" cxnId="{08981587-7D5F-482B-AB42-5F9547403624}">
      <dgm:prSet/>
      <dgm:spPr/>
      <dgm:t>
        <a:bodyPr/>
        <a:lstStyle/>
        <a:p>
          <a:endParaRPr lang="en-US"/>
        </a:p>
      </dgm:t>
    </dgm:pt>
    <dgm:pt modelId="{D2E770F8-A876-4F52-92DB-4890F5C22A94}" type="pres">
      <dgm:prSet presAssocID="{F3B59555-D4A0-4FFD-9DCD-2F2C1B540220}" presName="Name0" presStyleCnt="0">
        <dgm:presLayoutVars>
          <dgm:dir/>
          <dgm:animLvl val="lvl"/>
          <dgm:resizeHandles val="exact"/>
        </dgm:presLayoutVars>
      </dgm:prSet>
      <dgm:spPr/>
    </dgm:pt>
    <dgm:pt modelId="{CDFD2C26-46B0-4F1F-906F-690EA2EBCBDD}" type="pres">
      <dgm:prSet presAssocID="{B4755C17-75A6-4ADF-A25C-E0CF48C0CAF1}" presName="linNode" presStyleCnt="0"/>
      <dgm:spPr/>
    </dgm:pt>
    <dgm:pt modelId="{D5B5D323-0122-4E33-BB33-EB7D33E47C5B}" type="pres">
      <dgm:prSet presAssocID="{B4755C17-75A6-4ADF-A25C-E0CF48C0CAF1}" presName="parentText" presStyleLbl="node1" presStyleIdx="0" presStyleCnt="5">
        <dgm:presLayoutVars>
          <dgm:chMax val="1"/>
          <dgm:bulletEnabled val="1"/>
        </dgm:presLayoutVars>
      </dgm:prSet>
      <dgm:spPr/>
    </dgm:pt>
    <dgm:pt modelId="{210C9E7F-8C66-4FA1-AC2B-BA3992DE8D75}" type="pres">
      <dgm:prSet presAssocID="{B4755C17-75A6-4ADF-A25C-E0CF48C0CAF1}" presName="descendantText" presStyleLbl="alignAccFollowNode1" presStyleIdx="0" presStyleCnt="5">
        <dgm:presLayoutVars>
          <dgm:bulletEnabled val="1"/>
        </dgm:presLayoutVars>
      </dgm:prSet>
      <dgm:spPr/>
    </dgm:pt>
    <dgm:pt modelId="{266552EA-421F-4A86-A8A6-4728D0A318DF}" type="pres">
      <dgm:prSet presAssocID="{8A5729A1-635C-4BF7-87BD-B94217B1841D}" presName="sp" presStyleCnt="0"/>
      <dgm:spPr/>
    </dgm:pt>
    <dgm:pt modelId="{AC2DFDD7-2673-4905-8316-35444C239E41}" type="pres">
      <dgm:prSet presAssocID="{33E3CD9E-1D32-495B-9E4A-6306622A0BBC}" presName="linNode" presStyleCnt="0"/>
      <dgm:spPr/>
    </dgm:pt>
    <dgm:pt modelId="{F4BF7A9C-5580-4678-AFC1-9B152C774027}" type="pres">
      <dgm:prSet presAssocID="{33E3CD9E-1D32-495B-9E4A-6306622A0BBC}" presName="parentText" presStyleLbl="node1" presStyleIdx="1" presStyleCnt="5">
        <dgm:presLayoutVars>
          <dgm:chMax val="1"/>
          <dgm:bulletEnabled val="1"/>
        </dgm:presLayoutVars>
      </dgm:prSet>
      <dgm:spPr/>
    </dgm:pt>
    <dgm:pt modelId="{1F368D73-487D-45AA-A8A8-F3487BB400CF}" type="pres">
      <dgm:prSet presAssocID="{33E3CD9E-1D32-495B-9E4A-6306622A0BBC}" presName="descendantText" presStyleLbl="alignAccFollowNode1" presStyleIdx="1" presStyleCnt="5">
        <dgm:presLayoutVars>
          <dgm:bulletEnabled val="1"/>
        </dgm:presLayoutVars>
      </dgm:prSet>
      <dgm:spPr/>
    </dgm:pt>
    <dgm:pt modelId="{744446F6-66F4-4F6C-B5D0-54A49661E13F}" type="pres">
      <dgm:prSet presAssocID="{7D75BE3C-160C-464F-A38C-0401B911E41F}" presName="sp" presStyleCnt="0"/>
      <dgm:spPr/>
    </dgm:pt>
    <dgm:pt modelId="{EF18E5C7-0745-4EDC-8577-610FCACF5DE9}" type="pres">
      <dgm:prSet presAssocID="{AE316D3F-BA1C-4F0A-AE06-ED5CE86633E3}" presName="linNode" presStyleCnt="0"/>
      <dgm:spPr/>
    </dgm:pt>
    <dgm:pt modelId="{C1EAC2B6-30BC-4427-B314-2C52FAC21FF8}" type="pres">
      <dgm:prSet presAssocID="{AE316D3F-BA1C-4F0A-AE06-ED5CE86633E3}" presName="parentText" presStyleLbl="node1" presStyleIdx="2" presStyleCnt="5">
        <dgm:presLayoutVars>
          <dgm:chMax val="1"/>
          <dgm:bulletEnabled val="1"/>
        </dgm:presLayoutVars>
      </dgm:prSet>
      <dgm:spPr/>
    </dgm:pt>
    <dgm:pt modelId="{80352B45-A4C2-484D-9F3E-475A28FB5284}" type="pres">
      <dgm:prSet presAssocID="{AE316D3F-BA1C-4F0A-AE06-ED5CE86633E3}" presName="descendantText" presStyleLbl="alignAccFollowNode1" presStyleIdx="2" presStyleCnt="5">
        <dgm:presLayoutVars>
          <dgm:bulletEnabled val="1"/>
        </dgm:presLayoutVars>
      </dgm:prSet>
      <dgm:spPr/>
    </dgm:pt>
    <dgm:pt modelId="{D6A392E5-6C4E-42A7-AE6C-1A6A9A6FCBB1}" type="pres">
      <dgm:prSet presAssocID="{898A3C7D-3DAF-4DF9-BE2B-3FF7D7ECD1DA}" presName="sp" presStyleCnt="0"/>
      <dgm:spPr/>
    </dgm:pt>
    <dgm:pt modelId="{7720282F-68F1-4ECA-AB5C-1C389F8DC6A8}" type="pres">
      <dgm:prSet presAssocID="{25A52D83-4D36-4A9E-BB4D-9BA5EE37F081}" presName="linNode" presStyleCnt="0"/>
      <dgm:spPr/>
    </dgm:pt>
    <dgm:pt modelId="{59D87ECE-5146-4050-8AA5-5849B0FC5F11}" type="pres">
      <dgm:prSet presAssocID="{25A52D83-4D36-4A9E-BB4D-9BA5EE37F081}" presName="parentText" presStyleLbl="node1" presStyleIdx="3" presStyleCnt="5">
        <dgm:presLayoutVars>
          <dgm:chMax val="1"/>
          <dgm:bulletEnabled val="1"/>
        </dgm:presLayoutVars>
      </dgm:prSet>
      <dgm:spPr/>
    </dgm:pt>
    <dgm:pt modelId="{C0585F59-A5D9-4379-AE4E-83FD1CA9B8E6}" type="pres">
      <dgm:prSet presAssocID="{25A52D83-4D36-4A9E-BB4D-9BA5EE37F081}" presName="descendantText" presStyleLbl="alignAccFollowNode1" presStyleIdx="3" presStyleCnt="5">
        <dgm:presLayoutVars>
          <dgm:bulletEnabled val="1"/>
        </dgm:presLayoutVars>
      </dgm:prSet>
      <dgm:spPr/>
    </dgm:pt>
    <dgm:pt modelId="{623BAFE0-A0BD-4D9E-A486-25D035A08248}" type="pres">
      <dgm:prSet presAssocID="{373ECC77-F75B-4202-AE59-47D696DF2552}" presName="sp" presStyleCnt="0"/>
      <dgm:spPr/>
    </dgm:pt>
    <dgm:pt modelId="{E36F09A5-ADC1-446E-AE8B-4378C19C0DFB}" type="pres">
      <dgm:prSet presAssocID="{CD7289E0-35C0-4D8A-9251-B320790C5397}" presName="linNode" presStyleCnt="0"/>
      <dgm:spPr/>
    </dgm:pt>
    <dgm:pt modelId="{12DC374A-3A16-41C8-A64E-D9052967BF00}" type="pres">
      <dgm:prSet presAssocID="{CD7289E0-35C0-4D8A-9251-B320790C5397}" presName="parentText" presStyleLbl="node1" presStyleIdx="4" presStyleCnt="5">
        <dgm:presLayoutVars>
          <dgm:chMax val="1"/>
          <dgm:bulletEnabled val="1"/>
        </dgm:presLayoutVars>
      </dgm:prSet>
      <dgm:spPr/>
    </dgm:pt>
    <dgm:pt modelId="{6143927F-EF9A-4111-A8A6-135F774A5097}" type="pres">
      <dgm:prSet presAssocID="{CD7289E0-35C0-4D8A-9251-B320790C5397}" presName="descendantText" presStyleLbl="alignAccFollowNode1" presStyleIdx="4" presStyleCnt="5">
        <dgm:presLayoutVars>
          <dgm:bulletEnabled val="1"/>
        </dgm:presLayoutVars>
      </dgm:prSet>
      <dgm:spPr/>
    </dgm:pt>
  </dgm:ptLst>
  <dgm:cxnLst>
    <dgm:cxn modelId="{AB61D40C-A924-49B1-82EF-B77D92DD8A8C}" type="presOf" srcId="{33E3CD9E-1D32-495B-9E4A-6306622A0BBC}" destId="{F4BF7A9C-5580-4678-AFC1-9B152C774027}" srcOrd="0" destOrd="0" presId="urn:microsoft.com/office/officeart/2005/8/layout/vList5"/>
    <dgm:cxn modelId="{A07E4F11-8000-46E5-AED1-339F4B711728}" type="presOf" srcId="{9C043D7E-B345-4212-ADCF-8B9FFFAC6647}" destId="{80352B45-A4C2-484D-9F3E-475A28FB5284}" srcOrd="0" destOrd="0" presId="urn:microsoft.com/office/officeart/2005/8/layout/vList5"/>
    <dgm:cxn modelId="{4C13EC12-B47C-49F6-B709-49C3FB159988}" type="presOf" srcId="{F3B59555-D4A0-4FFD-9DCD-2F2C1B540220}" destId="{D2E770F8-A876-4F52-92DB-4890F5C22A94}" srcOrd="0" destOrd="0" presId="urn:microsoft.com/office/officeart/2005/8/layout/vList5"/>
    <dgm:cxn modelId="{0231C014-7A30-4995-BECC-012A7ABF878F}" type="presOf" srcId="{9C528496-C8B2-40FC-ACED-C4076E11E839}" destId="{1F368D73-487D-45AA-A8A8-F3487BB400CF}" srcOrd="0" destOrd="0" presId="urn:microsoft.com/office/officeart/2005/8/layout/vList5"/>
    <dgm:cxn modelId="{EF2EBE5B-3A10-4E3F-8587-B63E88CE62F8}" type="presOf" srcId="{AE316D3F-BA1C-4F0A-AE06-ED5CE86633E3}" destId="{C1EAC2B6-30BC-4427-B314-2C52FAC21FF8}" srcOrd="0" destOrd="0" presId="urn:microsoft.com/office/officeart/2005/8/layout/vList5"/>
    <dgm:cxn modelId="{94D90160-D1FC-45B1-811E-D47C888E0BF8}" srcId="{F3B59555-D4A0-4FFD-9DCD-2F2C1B540220}" destId="{25A52D83-4D36-4A9E-BB4D-9BA5EE37F081}" srcOrd="3" destOrd="0" parTransId="{F370647E-5E27-4EC8-9E36-9822CF8E59C1}" sibTransId="{373ECC77-F75B-4202-AE59-47D696DF2552}"/>
    <dgm:cxn modelId="{1875DF47-5D9F-4399-8D35-374AA583B8E2}" srcId="{F3B59555-D4A0-4FFD-9DCD-2F2C1B540220}" destId="{CD7289E0-35C0-4D8A-9251-B320790C5397}" srcOrd="4" destOrd="0" parTransId="{14EFC5B0-D720-4F29-8128-0E741559D975}" sibTransId="{4147B586-29D9-4079-8B3E-37286AE6F13A}"/>
    <dgm:cxn modelId="{CAAF0049-23F6-46A5-9ACD-907C6025CA1E}" srcId="{AE316D3F-BA1C-4F0A-AE06-ED5CE86633E3}" destId="{9C043D7E-B345-4212-ADCF-8B9FFFAC6647}" srcOrd="0" destOrd="0" parTransId="{104EF3D0-B7EC-4A80-AC1C-A579B14C5D21}" sibTransId="{1B50800D-5B41-4EA0-AD13-65BA2CC5312A}"/>
    <dgm:cxn modelId="{BDA45C6C-09EF-4B39-95D8-308DD572DC3C}" type="presOf" srcId="{1C3235D4-F9F4-40A1-BC4E-08B652886E22}" destId="{210C9E7F-8C66-4FA1-AC2B-BA3992DE8D75}" srcOrd="0" destOrd="0" presId="urn:microsoft.com/office/officeart/2005/8/layout/vList5"/>
    <dgm:cxn modelId="{84FE514C-F88D-49C9-AB34-AA55D2C20889}" type="presOf" srcId="{AC4AF391-B9F2-4BC4-A0BC-7011382216C2}" destId="{6143927F-EF9A-4111-A8A6-135F774A5097}" srcOrd="0" destOrd="0" presId="urn:microsoft.com/office/officeart/2005/8/layout/vList5"/>
    <dgm:cxn modelId="{17F0E84D-8323-4ED5-8BE2-0D6F4FB3E507}" type="presOf" srcId="{B4755C17-75A6-4ADF-A25C-E0CF48C0CAF1}" destId="{D5B5D323-0122-4E33-BB33-EB7D33E47C5B}" srcOrd="0" destOrd="0" presId="urn:microsoft.com/office/officeart/2005/8/layout/vList5"/>
    <dgm:cxn modelId="{1D04C94E-B2EA-4F06-9A3C-15336BBBBE27}" srcId="{F3B59555-D4A0-4FFD-9DCD-2F2C1B540220}" destId="{AE316D3F-BA1C-4F0A-AE06-ED5CE86633E3}" srcOrd="2" destOrd="0" parTransId="{6459E4DA-5537-46FB-BD3D-998FC2B8DD3C}" sibTransId="{898A3C7D-3DAF-4DF9-BE2B-3FF7D7ECD1DA}"/>
    <dgm:cxn modelId="{08981587-7D5F-482B-AB42-5F9547403624}" srcId="{33E3CD9E-1D32-495B-9E4A-6306622A0BBC}" destId="{9C528496-C8B2-40FC-ACED-C4076E11E839}" srcOrd="0" destOrd="0" parTransId="{4F1FF293-9E66-4216-B3CA-160E7DE1A3FC}" sibTransId="{A8B9F61D-1416-4D8B-B7C6-0208F00957A9}"/>
    <dgm:cxn modelId="{230DF689-3E33-4721-AF83-DA60FC904FA8}" srcId="{F3B59555-D4A0-4FFD-9DCD-2F2C1B540220}" destId="{B4755C17-75A6-4ADF-A25C-E0CF48C0CAF1}" srcOrd="0" destOrd="0" parTransId="{EA607240-CB38-4CEF-AF69-1F9046FDC6D6}" sibTransId="{8A5729A1-635C-4BF7-87BD-B94217B1841D}"/>
    <dgm:cxn modelId="{4AF18995-CF3A-46BA-B97D-05E8CD47C56D}" srcId="{F3B59555-D4A0-4FFD-9DCD-2F2C1B540220}" destId="{33E3CD9E-1D32-495B-9E4A-6306622A0BBC}" srcOrd="1" destOrd="0" parTransId="{C127E947-CE67-4120-9664-16C15746E722}" sibTransId="{7D75BE3C-160C-464F-A38C-0401B911E41F}"/>
    <dgm:cxn modelId="{6BDBDC9A-E254-42A0-876E-D11F692FDC58}" type="presOf" srcId="{CD7289E0-35C0-4D8A-9251-B320790C5397}" destId="{12DC374A-3A16-41C8-A64E-D9052967BF00}" srcOrd="0" destOrd="0" presId="urn:microsoft.com/office/officeart/2005/8/layout/vList5"/>
    <dgm:cxn modelId="{E5EB57A6-513B-4CFE-870C-E86354573470}" srcId="{CD7289E0-35C0-4D8A-9251-B320790C5397}" destId="{AC4AF391-B9F2-4BC4-A0BC-7011382216C2}" srcOrd="0" destOrd="0" parTransId="{058DC453-4BA2-4754-8D74-0C3E8CC12DBC}" sibTransId="{79791906-A136-40F3-8477-1C3484213613}"/>
    <dgm:cxn modelId="{78F561BB-F81D-4C6D-A014-AA3A920E2F87}" type="presOf" srcId="{25A52D83-4D36-4A9E-BB4D-9BA5EE37F081}" destId="{59D87ECE-5146-4050-8AA5-5849B0FC5F11}" srcOrd="0" destOrd="0" presId="urn:microsoft.com/office/officeart/2005/8/layout/vList5"/>
    <dgm:cxn modelId="{36CA15BE-263E-4D17-A4C6-F8660C0845A7}" srcId="{25A52D83-4D36-4A9E-BB4D-9BA5EE37F081}" destId="{D0AA9D61-A8FD-4367-960E-E976EECB8954}" srcOrd="0" destOrd="0" parTransId="{BC55DCDE-B4B1-4E70-9BB8-86236A9DDCBA}" sibTransId="{F95879B6-B174-4992-8C4C-04CA5AD800B5}"/>
    <dgm:cxn modelId="{D413B1CB-FA1A-453A-9E9E-12BEFDB238F0}" type="presOf" srcId="{D0AA9D61-A8FD-4367-960E-E976EECB8954}" destId="{C0585F59-A5D9-4379-AE4E-83FD1CA9B8E6}" srcOrd="0" destOrd="0" presId="urn:microsoft.com/office/officeart/2005/8/layout/vList5"/>
    <dgm:cxn modelId="{EA7491E4-5375-482B-8344-8A54C0684AC0}" srcId="{B4755C17-75A6-4ADF-A25C-E0CF48C0CAF1}" destId="{1C3235D4-F9F4-40A1-BC4E-08B652886E22}" srcOrd="0" destOrd="0" parTransId="{502B6291-C649-4C71-882C-4733F838A82D}" sibTransId="{7CB0B95F-59E0-422F-806E-124F0DF1D888}"/>
    <dgm:cxn modelId="{F184371E-21E1-4C5E-8648-C273D04BC619}" type="presParOf" srcId="{D2E770F8-A876-4F52-92DB-4890F5C22A94}" destId="{CDFD2C26-46B0-4F1F-906F-690EA2EBCBDD}" srcOrd="0" destOrd="0" presId="urn:microsoft.com/office/officeart/2005/8/layout/vList5"/>
    <dgm:cxn modelId="{A8D755E4-1D67-471A-824F-86B022ABF04F}" type="presParOf" srcId="{CDFD2C26-46B0-4F1F-906F-690EA2EBCBDD}" destId="{D5B5D323-0122-4E33-BB33-EB7D33E47C5B}" srcOrd="0" destOrd="0" presId="urn:microsoft.com/office/officeart/2005/8/layout/vList5"/>
    <dgm:cxn modelId="{26D09598-1108-4D82-81E4-E4AA4C61E3C2}" type="presParOf" srcId="{CDFD2C26-46B0-4F1F-906F-690EA2EBCBDD}" destId="{210C9E7F-8C66-4FA1-AC2B-BA3992DE8D75}" srcOrd="1" destOrd="0" presId="urn:microsoft.com/office/officeart/2005/8/layout/vList5"/>
    <dgm:cxn modelId="{73A7798F-0A9A-40EA-BE29-229268F22C60}" type="presParOf" srcId="{D2E770F8-A876-4F52-92DB-4890F5C22A94}" destId="{266552EA-421F-4A86-A8A6-4728D0A318DF}" srcOrd="1" destOrd="0" presId="urn:microsoft.com/office/officeart/2005/8/layout/vList5"/>
    <dgm:cxn modelId="{CA32EB35-FF45-4E81-A0B0-6F7B80FCA15A}" type="presParOf" srcId="{D2E770F8-A876-4F52-92DB-4890F5C22A94}" destId="{AC2DFDD7-2673-4905-8316-35444C239E41}" srcOrd="2" destOrd="0" presId="urn:microsoft.com/office/officeart/2005/8/layout/vList5"/>
    <dgm:cxn modelId="{FCBF1C62-C283-4701-AC8D-A8726138E867}" type="presParOf" srcId="{AC2DFDD7-2673-4905-8316-35444C239E41}" destId="{F4BF7A9C-5580-4678-AFC1-9B152C774027}" srcOrd="0" destOrd="0" presId="urn:microsoft.com/office/officeart/2005/8/layout/vList5"/>
    <dgm:cxn modelId="{6CE85004-153E-4553-8A15-C6512CB2A6AE}" type="presParOf" srcId="{AC2DFDD7-2673-4905-8316-35444C239E41}" destId="{1F368D73-487D-45AA-A8A8-F3487BB400CF}" srcOrd="1" destOrd="0" presId="urn:microsoft.com/office/officeart/2005/8/layout/vList5"/>
    <dgm:cxn modelId="{808910E6-1D45-4326-8DB5-74DF4231A0FD}" type="presParOf" srcId="{D2E770F8-A876-4F52-92DB-4890F5C22A94}" destId="{744446F6-66F4-4F6C-B5D0-54A49661E13F}" srcOrd="3" destOrd="0" presId="urn:microsoft.com/office/officeart/2005/8/layout/vList5"/>
    <dgm:cxn modelId="{55E72C9F-6CFC-45CA-A006-FAA6EB345194}" type="presParOf" srcId="{D2E770F8-A876-4F52-92DB-4890F5C22A94}" destId="{EF18E5C7-0745-4EDC-8577-610FCACF5DE9}" srcOrd="4" destOrd="0" presId="urn:microsoft.com/office/officeart/2005/8/layout/vList5"/>
    <dgm:cxn modelId="{9EB3C132-D534-41B6-83DF-43B23B01864D}" type="presParOf" srcId="{EF18E5C7-0745-4EDC-8577-610FCACF5DE9}" destId="{C1EAC2B6-30BC-4427-B314-2C52FAC21FF8}" srcOrd="0" destOrd="0" presId="urn:microsoft.com/office/officeart/2005/8/layout/vList5"/>
    <dgm:cxn modelId="{5A8C3458-3C43-475C-94EC-09283D90FFA8}" type="presParOf" srcId="{EF18E5C7-0745-4EDC-8577-610FCACF5DE9}" destId="{80352B45-A4C2-484D-9F3E-475A28FB5284}" srcOrd="1" destOrd="0" presId="urn:microsoft.com/office/officeart/2005/8/layout/vList5"/>
    <dgm:cxn modelId="{78B259C7-E251-4F9E-BBEC-856F96C270B7}" type="presParOf" srcId="{D2E770F8-A876-4F52-92DB-4890F5C22A94}" destId="{D6A392E5-6C4E-42A7-AE6C-1A6A9A6FCBB1}" srcOrd="5" destOrd="0" presId="urn:microsoft.com/office/officeart/2005/8/layout/vList5"/>
    <dgm:cxn modelId="{DFA8ED1E-3D05-4B82-9BA5-19C8F25CEFCD}" type="presParOf" srcId="{D2E770F8-A876-4F52-92DB-4890F5C22A94}" destId="{7720282F-68F1-4ECA-AB5C-1C389F8DC6A8}" srcOrd="6" destOrd="0" presId="urn:microsoft.com/office/officeart/2005/8/layout/vList5"/>
    <dgm:cxn modelId="{F427C7D9-8E8F-469A-9FD7-161FA9B65064}" type="presParOf" srcId="{7720282F-68F1-4ECA-AB5C-1C389F8DC6A8}" destId="{59D87ECE-5146-4050-8AA5-5849B0FC5F11}" srcOrd="0" destOrd="0" presId="urn:microsoft.com/office/officeart/2005/8/layout/vList5"/>
    <dgm:cxn modelId="{A942F17A-CD71-495A-83C3-A61020EF6ED9}" type="presParOf" srcId="{7720282F-68F1-4ECA-AB5C-1C389F8DC6A8}" destId="{C0585F59-A5D9-4379-AE4E-83FD1CA9B8E6}" srcOrd="1" destOrd="0" presId="urn:microsoft.com/office/officeart/2005/8/layout/vList5"/>
    <dgm:cxn modelId="{E1804C74-1F09-4250-8C45-AA390FF2C839}" type="presParOf" srcId="{D2E770F8-A876-4F52-92DB-4890F5C22A94}" destId="{623BAFE0-A0BD-4D9E-A486-25D035A08248}" srcOrd="7" destOrd="0" presId="urn:microsoft.com/office/officeart/2005/8/layout/vList5"/>
    <dgm:cxn modelId="{BDC04D0A-DE1D-40BE-A7CF-FCFE1A49AB37}" type="presParOf" srcId="{D2E770F8-A876-4F52-92DB-4890F5C22A94}" destId="{E36F09A5-ADC1-446E-AE8B-4378C19C0DFB}" srcOrd="8" destOrd="0" presId="urn:microsoft.com/office/officeart/2005/8/layout/vList5"/>
    <dgm:cxn modelId="{23AF6A73-803C-4FD4-85CC-8A7BF4FE0F85}" type="presParOf" srcId="{E36F09A5-ADC1-446E-AE8B-4378C19C0DFB}" destId="{12DC374A-3A16-41C8-A64E-D9052967BF00}" srcOrd="0" destOrd="0" presId="urn:microsoft.com/office/officeart/2005/8/layout/vList5"/>
    <dgm:cxn modelId="{61416EAF-1533-4934-A4AB-7A163243CDC9}" type="presParOf" srcId="{E36F09A5-ADC1-446E-AE8B-4378C19C0DFB}" destId="{6143927F-EF9A-4111-A8A6-135F774A509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B59555-D4A0-4FFD-9DCD-2F2C1B540220}"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ADE9ADA8-840F-4E90-A935-3C28E6D63FC6}">
      <dgm:prSet/>
      <dgm:spPr/>
      <dgm:t>
        <a:bodyPr/>
        <a:lstStyle/>
        <a:p>
          <a:r>
            <a:rPr lang="en-US" dirty="0"/>
            <a:t>1968</a:t>
          </a:r>
        </a:p>
      </dgm:t>
    </dgm:pt>
    <dgm:pt modelId="{0B47E835-161E-4998-89EA-3F63955A029A}" type="parTrans" cxnId="{8A828CB1-16BE-4CD1-BD8A-315E32CA94B6}">
      <dgm:prSet/>
      <dgm:spPr/>
      <dgm:t>
        <a:bodyPr/>
        <a:lstStyle/>
        <a:p>
          <a:endParaRPr lang="en-US"/>
        </a:p>
      </dgm:t>
    </dgm:pt>
    <dgm:pt modelId="{D2A04568-7DA1-4AFA-AA19-639120D46D48}" type="sibTrans" cxnId="{8A828CB1-16BE-4CD1-BD8A-315E32CA94B6}">
      <dgm:prSet/>
      <dgm:spPr/>
      <dgm:t>
        <a:bodyPr/>
        <a:lstStyle/>
        <a:p>
          <a:endParaRPr lang="en-US"/>
        </a:p>
      </dgm:t>
    </dgm:pt>
    <dgm:pt modelId="{218A0382-D9AF-4D80-A14F-692DE787FDCE}">
      <dgm:prSet/>
      <dgm:spPr/>
      <dgm:t>
        <a:bodyPr/>
        <a:lstStyle/>
        <a:p>
          <a:r>
            <a:rPr lang="en-US" dirty="0"/>
            <a:t>Lakepoint State Park was founded.</a:t>
          </a:r>
        </a:p>
      </dgm:t>
    </dgm:pt>
    <dgm:pt modelId="{E077AF8A-DE91-43F4-B166-88D1495B5422}" type="parTrans" cxnId="{BCD25094-095C-404F-92E4-3B83C4E4B010}">
      <dgm:prSet/>
      <dgm:spPr/>
      <dgm:t>
        <a:bodyPr/>
        <a:lstStyle/>
        <a:p>
          <a:endParaRPr lang="en-US"/>
        </a:p>
      </dgm:t>
    </dgm:pt>
    <dgm:pt modelId="{BCFAC188-1551-461F-A80E-39AF557DDE98}" type="sibTrans" cxnId="{BCD25094-095C-404F-92E4-3B83C4E4B010}">
      <dgm:prSet/>
      <dgm:spPr/>
      <dgm:t>
        <a:bodyPr/>
        <a:lstStyle/>
        <a:p>
          <a:endParaRPr lang="en-US"/>
        </a:p>
      </dgm:t>
    </dgm:pt>
    <dgm:pt modelId="{05B9CA38-84EF-40CD-B48B-707C99932D72}">
      <dgm:prSet/>
      <dgm:spPr/>
      <dgm:t>
        <a:bodyPr/>
        <a:lstStyle/>
        <a:p>
          <a:r>
            <a:rPr lang="en-US" dirty="0"/>
            <a:t>2004</a:t>
          </a:r>
        </a:p>
      </dgm:t>
    </dgm:pt>
    <dgm:pt modelId="{F9706467-EA43-4E3A-A3D5-FB71E2CDF104}" type="parTrans" cxnId="{8C01D146-4734-412D-921A-50E8EDF3C5A8}">
      <dgm:prSet/>
      <dgm:spPr/>
      <dgm:t>
        <a:bodyPr/>
        <a:lstStyle/>
        <a:p>
          <a:endParaRPr lang="en-US"/>
        </a:p>
      </dgm:t>
    </dgm:pt>
    <dgm:pt modelId="{77DFFC6A-4F65-4DB8-A919-A2732B931FD2}" type="sibTrans" cxnId="{8C01D146-4734-412D-921A-50E8EDF3C5A8}">
      <dgm:prSet/>
      <dgm:spPr/>
      <dgm:t>
        <a:bodyPr/>
        <a:lstStyle/>
        <a:p>
          <a:endParaRPr lang="en-US"/>
        </a:p>
      </dgm:t>
    </dgm:pt>
    <dgm:pt modelId="{FE232EE4-CAE5-4888-8C85-562855AEB293}">
      <dgm:prSet/>
      <dgm:spPr/>
      <dgm:t>
        <a:bodyPr/>
        <a:lstStyle/>
        <a:p>
          <a:r>
            <a:rPr lang="en-US" dirty="0"/>
            <a:t>2020</a:t>
          </a:r>
        </a:p>
      </dgm:t>
    </dgm:pt>
    <dgm:pt modelId="{9FA13F30-18A9-4D27-9A8D-1E469199B33E}" type="parTrans" cxnId="{A16F6CD5-FEEB-4101-BBEE-7FCB1D8E2545}">
      <dgm:prSet/>
      <dgm:spPr/>
      <dgm:t>
        <a:bodyPr/>
        <a:lstStyle/>
        <a:p>
          <a:endParaRPr lang="en-US"/>
        </a:p>
      </dgm:t>
    </dgm:pt>
    <dgm:pt modelId="{C5EBE168-4FB4-4ECF-8F67-0AB2F8B4220B}" type="sibTrans" cxnId="{A16F6CD5-FEEB-4101-BBEE-7FCB1D8E2545}">
      <dgm:prSet/>
      <dgm:spPr/>
      <dgm:t>
        <a:bodyPr/>
        <a:lstStyle/>
        <a:p>
          <a:endParaRPr lang="en-US"/>
        </a:p>
      </dgm:t>
    </dgm:pt>
    <dgm:pt modelId="{58FE1800-D9F8-463E-AF6D-F4D3A5AFDE7F}">
      <dgm:prSet/>
      <dgm:spPr/>
      <dgm:t>
        <a:bodyPr/>
        <a:lstStyle/>
        <a:p>
          <a:r>
            <a:rPr lang="en-US" dirty="0"/>
            <a:t> Main Street Eufaula Founded</a:t>
          </a:r>
        </a:p>
      </dgm:t>
    </dgm:pt>
    <dgm:pt modelId="{320A476E-AFBE-4CF0-876D-1E8D87913131}" type="parTrans" cxnId="{0475B9A8-7144-4FED-A702-DF7267F2199F}">
      <dgm:prSet/>
      <dgm:spPr/>
      <dgm:t>
        <a:bodyPr/>
        <a:lstStyle/>
        <a:p>
          <a:endParaRPr lang="en-US"/>
        </a:p>
      </dgm:t>
    </dgm:pt>
    <dgm:pt modelId="{AE5407F3-3E5B-4C14-9B3F-A8C52711CE99}" type="sibTrans" cxnId="{0475B9A8-7144-4FED-A702-DF7267F2199F}">
      <dgm:prSet/>
      <dgm:spPr/>
      <dgm:t>
        <a:bodyPr/>
        <a:lstStyle/>
        <a:p>
          <a:endParaRPr lang="en-US"/>
        </a:p>
      </dgm:t>
    </dgm:pt>
    <dgm:pt modelId="{E49ACC91-28CD-46E4-B812-A4256BCA5B72}">
      <dgm:prSet/>
      <dgm:spPr/>
      <dgm:t>
        <a:bodyPr/>
        <a:lstStyle/>
        <a:p>
          <a:r>
            <a:rPr lang="en-US" dirty="0"/>
            <a:t>Splash Pad Park and downtown renovation of the Martin Theater </a:t>
          </a:r>
        </a:p>
      </dgm:t>
    </dgm:pt>
    <dgm:pt modelId="{BE1EBDBE-946A-426B-9C29-39C4E212F1A5}" type="parTrans" cxnId="{077269E4-7BAB-457A-8C2D-9E95A2FE1EA2}">
      <dgm:prSet/>
      <dgm:spPr/>
      <dgm:t>
        <a:bodyPr/>
        <a:lstStyle/>
        <a:p>
          <a:endParaRPr lang="en-US"/>
        </a:p>
      </dgm:t>
    </dgm:pt>
    <dgm:pt modelId="{0C96B58E-8EAD-4D82-8B87-2A99E11E2F93}" type="sibTrans" cxnId="{077269E4-7BAB-457A-8C2D-9E95A2FE1EA2}">
      <dgm:prSet/>
      <dgm:spPr/>
      <dgm:t>
        <a:bodyPr/>
        <a:lstStyle/>
        <a:p>
          <a:endParaRPr lang="en-US"/>
        </a:p>
      </dgm:t>
    </dgm:pt>
    <dgm:pt modelId="{D2D1011D-D050-421E-BB00-8A505B24F128}">
      <dgm:prSet/>
      <dgm:spPr/>
      <dgm:t>
        <a:bodyPr/>
        <a:lstStyle/>
        <a:p>
          <a:r>
            <a:rPr lang="en-US" dirty="0"/>
            <a:t>2018</a:t>
          </a:r>
        </a:p>
      </dgm:t>
    </dgm:pt>
    <dgm:pt modelId="{008741CE-1727-423B-B552-0396A0C611D8}" type="parTrans" cxnId="{992E1C97-A2F7-48E2-B052-D5A1B9C247C0}">
      <dgm:prSet/>
      <dgm:spPr/>
      <dgm:t>
        <a:bodyPr/>
        <a:lstStyle/>
        <a:p>
          <a:endParaRPr lang="en-US"/>
        </a:p>
      </dgm:t>
    </dgm:pt>
    <dgm:pt modelId="{D0567C2F-3FF9-4D13-A167-F3EE04ABF6E7}" type="sibTrans" cxnId="{992E1C97-A2F7-48E2-B052-D5A1B9C247C0}">
      <dgm:prSet/>
      <dgm:spPr/>
      <dgm:t>
        <a:bodyPr/>
        <a:lstStyle/>
        <a:p>
          <a:endParaRPr lang="en-US"/>
        </a:p>
      </dgm:t>
    </dgm:pt>
    <dgm:pt modelId="{D9B96B6B-8220-4DF0-A76E-47B836668242}">
      <dgm:prSet/>
      <dgm:spPr/>
      <dgm:t>
        <a:bodyPr/>
        <a:lstStyle/>
        <a:p>
          <a:r>
            <a:rPr lang="en-US" dirty="0"/>
            <a:t>Manny the Bass</a:t>
          </a:r>
        </a:p>
      </dgm:t>
    </dgm:pt>
    <dgm:pt modelId="{DAAF9E14-19B4-4872-9F35-ECD872F54309}" type="parTrans" cxnId="{F9A8E76A-E16F-4EF6-8D20-42102126ED93}">
      <dgm:prSet/>
      <dgm:spPr/>
      <dgm:t>
        <a:bodyPr/>
        <a:lstStyle/>
        <a:p>
          <a:endParaRPr lang="en-US"/>
        </a:p>
      </dgm:t>
    </dgm:pt>
    <dgm:pt modelId="{7EB27565-CEDA-4392-BC10-0764F8D234AA}" type="sibTrans" cxnId="{F9A8E76A-E16F-4EF6-8D20-42102126ED93}">
      <dgm:prSet/>
      <dgm:spPr/>
      <dgm:t>
        <a:bodyPr/>
        <a:lstStyle/>
        <a:p>
          <a:endParaRPr lang="en-US"/>
        </a:p>
      </dgm:t>
    </dgm:pt>
    <dgm:pt modelId="{66E7CF93-A4B5-4D28-90B9-60D83337B9AD}">
      <dgm:prSet/>
      <dgm:spPr/>
      <dgm:t>
        <a:bodyPr/>
        <a:lstStyle/>
        <a:p>
          <a:r>
            <a:rPr lang="en-US" dirty="0"/>
            <a:t>1985</a:t>
          </a:r>
        </a:p>
      </dgm:t>
    </dgm:pt>
    <dgm:pt modelId="{2B544E95-E9B9-4363-8E3D-4A0800261E88}" type="parTrans" cxnId="{F455AC01-A2FB-45DE-8550-57397560F09A}">
      <dgm:prSet/>
      <dgm:spPr/>
      <dgm:t>
        <a:bodyPr/>
        <a:lstStyle/>
        <a:p>
          <a:endParaRPr lang="en-US"/>
        </a:p>
      </dgm:t>
    </dgm:pt>
    <dgm:pt modelId="{D305EA2D-7E4B-4315-AC00-90D7011AFF0F}" type="sibTrans" cxnId="{F455AC01-A2FB-45DE-8550-57397560F09A}">
      <dgm:prSet/>
      <dgm:spPr/>
      <dgm:t>
        <a:bodyPr/>
        <a:lstStyle/>
        <a:p>
          <a:endParaRPr lang="en-US"/>
        </a:p>
      </dgm:t>
    </dgm:pt>
    <dgm:pt modelId="{5C0C07BB-8DD2-405D-9A1A-14BF966F856B}">
      <dgm:prSet/>
      <dgm:spPr/>
      <dgm:t>
        <a:bodyPr/>
        <a:lstStyle/>
        <a:p>
          <a:r>
            <a:rPr lang="en-US" dirty="0"/>
            <a:t>The Jackson Five visit relatives in Barbour County. </a:t>
          </a:r>
        </a:p>
      </dgm:t>
    </dgm:pt>
    <dgm:pt modelId="{04679348-C164-4B78-AB60-2BF275A66914}" type="parTrans" cxnId="{83F94453-E5AA-4D9A-B676-72BC6E5511E2}">
      <dgm:prSet/>
      <dgm:spPr/>
      <dgm:t>
        <a:bodyPr/>
        <a:lstStyle/>
        <a:p>
          <a:endParaRPr lang="en-US"/>
        </a:p>
      </dgm:t>
    </dgm:pt>
    <dgm:pt modelId="{AA85D3DB-DEE0-4A86-8CEC-5DEE564A2485}" type="sibTrans" cxnId="{83F94453-E5AA-4D9A-B676-72BC6E5511E2}">
      <dgm:prSet/>
      <dgm:spPr/>
      <dgm:t>
        <a:bodyPr/>
        <a:lstStyle/>
        <a:p>
          <a:endParaRPr lang="en-US"/>
        </a:p>
      </dgm:t>
    </dgm:pt>
    <dgm:pt modelId="{701BE178-83A3-4600-8940-93DBDA4A4903}">
      <dgm:prSet/>
      <dgm:spPr/>
      <dgm:t>
        <a:bodyPr/>
        <a:lstStyle/>
        <a:p>
          <a:r>
            <a:rPr lang="en-US" dirty="0"/>
            <a:t>Death of Leroy Brown</a:t>
          </a:r>
        </a:p>
      </dgm:t>
    </dgm:pt>
    <dgm:pt modelId="{BE5603E7-F8F9-4CCD-A68F-6979B32E8408}" type="parTrans" cxnId="{0638429F-FF1C-415D-85D7-B2DF5F41D3FC}">
      <dgm:prSet/>
      <dgm:spPr/>
    </dgm:pt>
    <dgm:pt modelId="{B68EF292-52BC-4267-9BDA-440632DB7ABD}" type="sibTrans" cxnId="{0638429F-FF1C-415D-85D7-B2DF5F41D3FC}">
      <dgm:prSet/>
      <dgm:spPr/>
    </dgm:pt>
    <dgm:pt modelId="{CC677974-ECD0-45DC-9885-302C5CED74A6}">
      <dgm:prSet/>
      <dgm:spPr/>
      <dgm:t>
        <a:bodyPr/>
        <a:lstStyle/>
        <a:p>
          <a:r>
            <a:rPr lang="en-US" dirty="0"/>
            <a:t>1980</a:t>
          </a:r>
        </a:p>
      </dgm:t>
    </dgm:pt>
    <dgm:pt modelId="{0E32D1AD-89FC-40BA-AD76-9E89286DF8EE}" type="parTrans" cxnId="{A6ED7887-CD4C-490E-B7AA-E7E6DC7F8B1F}">
      <dgm:prSet/>
      <dgm:spPr/>
    </dgm:pt>
    <dgm:pt modelId="{B5FF2C81-B5B8-40EB-8FB0-70B96532DFA5}" type="sibTrans" cxnId="{A6ED7887-CD4C-490E-B7AA-E7E6DC7F8B1F}">
      <dgm:prSet/>
      <dgm:spPr/>
    </dgm:pt>
    <dgm:pt modelId="{4F72BC0E-A2E3-4651-A4FC-DE488B7C0DAE}" type="pres">
      <dgm:prSet presAssocID="{F3B59555-D4A0-4FFD-9DCD-2F2C1B540220}" presName="Name0" presStyleCnt="0">
        <dgm:presLayoutVars>
          <dgm:chMax/>
          <dgm:chPref/>
          <dgm:animLvl val="lvl"/>
        </dgm:presLayoutVars>
      </dgm:prSet>
      <dgm:spPr/>
    </dgm:pt>
    <dgm:pt modelId="{3E5C8235-6C29-4C23-A82D-A51C0FE7C68D}" type="pres">
      <dgm:prSet presAssocID="{ADE9ADA8-840F-4E90-A935-3C28E6D63FC6}" presName="composite1" presStyleCnt="0"/>
      <dgm:spPr/>
    </dgm:pt>
    <dgm:pt modelId="{531F1879-FA1E-4926-A3F4-A978B717BC81}" type="pres">
      <dgm:prSet presAssocID="{ADE9ADA8-840F-4E90-A935-3C28E6D63FC6}" presName="parent1" presStyleLbl="alignNode1" presStyleIdx="0" presStyleCnt="6">
        <dgm:presLayoutVars>
          <dgm:chMax val="1"/>
          <dgm:chPref val="1"/>
          <dgm:bulletEnabled val="1"/>
        </dgm:presLayoutVars>
      </dgm:prSet>
      <dgm:spPr/>
    </dgm:pt>
    <dgm:pt modelId="{73C4E2A5-1118-43D0-A743-84DFC089B999}" type="pres">
      <dgm:prSet presAssocID="{ADE9ADA8-840F-4E90-A935-3C28E6D63FC6}" presName="Childtext1" presStyleLbl="revTx" presStyleIdx="0" presStyleCnt="6">
        <dgm:presLayoutVars>
          <dgm:bulletEnabled val="1"/>
        </dgm:presLayoutVars>
      </dgm:prSet>
      <dgm:spPr/>
    </dgm:pt>
    <dgm:pt modelId="{9E3127BC-A3A8-4808-9145-5E2189363BB3}" type="pres">
      <dgm:prSet presAssocID="{ADE9ADA8-840F-4E90-A935-3C28E6D63FC6}" presName="ConnectLine1" presStyleLbl="sibTrans1D1" presStyleIdx="0" presStyleCnt="6"/>
      <dgm:spPr>
        <a:noFill/>
        <a:ln w="6350" cap="flat" cmpd="sng" algn="ctr">
          <a:solidFill>
            <a:schemeClr val="accent1">
              <a:hueOff val="0"/>
              <a:satOff val="0"/>
              <a:lumOff val="0"/>
              <a:alphaOff val="0"/>
            </a:schemeClr>
          </a:solidFill>
          <a:prstDash val="dash"/>
          <a:miter lim="800000"/>
        </a:ln>
        <a:effectLst/>
      </dgm:spPr>
    </dgm:pt>
    <dgm:pt modelId="{3E0E7DEE-6BA3-4DAD-8F62-1AC9CB063A74}" type="pres">
      <dgm:prSet presAssocID="{ADE9ADA8-840F-4E90-A935-3C28E6D63FC6}" presName="ConnectLineEnd1" presStyleLbl="lnNode1" presStyleIdx="0" presStyleCnt="6"/>
      <dgm:spPr/>
    </dgm:pt>
    <dgm:pt modelId="{D127D7CA-3F14-450A-A209-0A5F9612EDD6}" type="pres">
      <dgm:prSet presAssocID="{ADE9ADA8-840F-4E90-A935-3C28E6D63FC6}" presName="EmptyPane1" presStyleCnt="0"/>
      <dgm:spPr/>
    </dgm:pt>
    <dgm:pt modelId="{C5995240-4871-43E3-9474-4299C2EBE949}" type="pres">
      <dgm:prSet presAssocID="{D2A04568-7DA1-4AFA-AA19-639120D46D48}" presName="spaceBetweenRectangles1" presStyleCnt="0"/>
      <dgm:spPr/>
    </dgm:pt>
    <dgm:pt modelId="{A6B094FE-FE8F-4429-A457-5453CEF4D40B}" type="pres">
      <dgm:prSet presAssocID="{CC677974-ECD0-45DC-9885-302C5CED74A6}" presName="composite1" presStyleCnt="0"/>
      <dgm:spPr/>
    </dgm:pt>
    <dgm:pt modelId="{D091A642-2BA5-4500-B003-2F89C0EF86F8}" type="pres">
      <dgm:prSet presAssocID="{CC677974-ECD0-45DC-9885-302C5CED74A6}" presName="parent1" presStyleLbl="alignNode1" presStyleIdx="1" presStyleCnt="6">
        <dgm:presLayoutVars>
          <dgm:chMax val="1"/>
          <dgm:chPref val="1"/>
          <dgm:bulletEnabled val="1"/>
        </dgm:presLayoutVars>
      </dgm:prSet>
      <dgm:spPr/>
    </dgm:pt>
    <dgm:pt modelId="{7DA3C3A2-AE7C-4B6E-8BFB-AD12282E7FF4}" type="pres">
      <dgm:prSet presAssocID="{CC677974-ECD0-45DC-9885-302C5CED74A6}" presName="Childtext1" presStyleLbl="revTx" presStyleIdx="1" presStyleCnt="6">
        <dgm:presLayoutVars>
          <dgm:bulletEnabled val="1"/>
        </dgm:presLayoutVars>
      </dgm:prSet>
      <dgm:spPr/>
    </dgm:pt>
    <dgm:pt modelId="{DE456ADC-2233-46E8-8E73-A05A90B16A2E}" type="pres">
      <dgm:prSet presAssocID="{CC677974-ECD0-45DC-9885-302C5CED74A6}" presName="ConnectLine1" presStyleLbl="sibTrans1D1" presStyleIdx="1" presStyleCnt="6"/>
      <dgm:spPr>
        <a:noFill/>
        <a:ln w="6350" cap="flat" cmpd="sng" algn="ctr">
          <a:solidFill>
            <a:schemeClr val="accent1">
              <a:hueOff val="0"/>
              <a:satOff val="0"/>
              <a:lumOff val="0"/>
              <a:alphaOff val="0"/>
            </a:schemeClr>
          </a:solidFill>
          <a:prstDash val="dash"/>
          <a:miter lim="800000"/>
        </a:ln>
        <a:effectLst/>
      </dgm:spPr>
    </dgm:pt>
    <dgm:pt modelId="{017D9B70-5576-43F2-AFD3-ECE3492F70A1}" type="pres">
      <dgm:prSet presAssocID="{CC677974-ECD0-45DC-9885-302C5CED74A6}" presName="ConnectLineEnd1" presStyleLbl="lnNode1" presStyleIdx="1" presStyleCnt="6"/>
      <dgm:spPr/>
    </dgm:pt>
    <dgm:pt modelId="{6FD82FB9-E0D6-4B99-BEDE-22CC86DD9600}" type="pres">
      <dgm:prSet presAssocID="{CC677974-ECD0-45DC-9885-302C5CED74A6}" presName="EmptyPane1" presStyleCnt="0"/>
      <dgm:spPr/>
    </dgm:pt>
    <dgm:pt modelId="{1711C7FE-D336-4EAB-A774-A69969EC2A6F}" type="pres">
      <dgm:prSet presAssocID="{B5FF2C81-B5B8-40EB-8FB0-70B96532DFA5}" presName="spaceBetweenRectangles1" presStyleCnt="0"/>
      <dgm:spPr/>
    </dgm:pt>
    <dgm:pt modelId="{D41A0725-90F8-4D4D-96E5-DF0C9C39D8DD}" type="pres">
      <dgm:prSet presAssocID="{66E7CF93-A4B5-4D28-90B9-60D83337B9AD}" presName="composite1" presStyleCnt="0"/>
      <dgm:spPr/>
    </dgm:pt>
    <dgm:pt modelId="{ADE69793-EFA2-43B9-B858-E66C3B8B9537}" type="pres">
      <dgm:prSet presAssocID="{66E7CF93-A4B5-4D28-90B9-60D83337B9AD}" presName="parent1" presStyleLbl="alignNode1" presStyleIdx="2" presStyleCnt="6">
        <dgm:presLayoutVars>
          <dgm:chMax val="1"/>
          <dgm:chPref val="1"/>
          <dgm:bulletEnabled val="1"/>
        </dgm:presLayoutVars>
      </dgm:prSet>
      <dgm:spPr/>
    </dgm:pt>
    <dgm:pt modelId="{47B78DD0-0A8C-4157-8023-315022565E75}" type="pres">
      <dgm:prSet presAssocID="{66E7CF93-A4B5-4D28-90B9-60D83337B9AD}" presName="Childtext1" presStyleLbl="revTx" presStyleIdx="2" presStyleCnt="6">
        <dgm:presLayoutVars>
          <dgm:bulletEnabled val="1"/>
        </dgm:presLayoutVars>
      </dgm:prSet>
      <dgm:spPr/>
    </dgm:pt>
    <dgm:pt modelId="{473B1879-FBCE-4533-B685-55C493801285}" type="pres">
      <dgm:prSet presAssocID="{66E7CF93-A4B5-4D28-90B9-60D83337B9AD}" presName="ConnectLine1" presStyleLbl="sibTrans1D1" presStyleIdx="2" presStyleCnt="6"/>
      <dgm:spPr>
        <a:noFill/>
        <a:ln w="6350" cap="flat" cmpd="sng" algn="ctr">
          <a:solidFill>
            <a:schemeClr val="accent1">
              <a:hueOff val="0"/>
              <a:satOff val="0"/>
              <a:lumOff val="0"/>
              <a:alphaOff val="0"/>
            </a:schemeClr>
          </a:solidFill>
          <a:prstDash val="dash"/>
          <a:miter lim="800000"/>
        </a:ln>
        <a:effectLst/>
      </dgm:spPr>
    </dgm:pt>
    <dgm:pt modelId="{B50A5974-CE52-47EA-8D85-FD9ACCFC1F0F}" type="pres">
      <dgm:prSet presAssocID="{66E7CF93-A4B5-4D28-90B9-60D83337B9AD}" presName="ConnectLineEnd1" presStyleLbl="lnNode1" presStyleIdx="2" presStyleCnt="6"/>
      <dgm:spPr/>
    </dgm:pt>
    <dgm:pt modelId="{5D9FF114-30D6-4109-8C33-F79966515B96}" type="pres">
      <dgm:prSet presAssocID="{66E7CF93-A4B5-4D28-90B9-60D83337B9AD}" presName="EmptyPane1" presStyleCnt="0"/>
      <dgm:spPr/>
    </dgm:pt>
    <dgm:pt modelId="{DD9F583C-7FAF-46DA-A2A4-DE34BD735552}" type="pres">
      <dgm:prSet presAssocID="{D305EA2D-7E4B-4315-AC00-90D7011AFF0F}" presName="spaceBetweenRectangles1" presStyleCnt="0"/>
      <dgm:spPr/>
    </dgm:pt>
    <dgm:pt modelId="{C9A9F013-1DA5-4941-95CB-5C7AA7931A6B}" type="pres">
      <dgm:prSet presAssocID="{05B9CA38-84EF-40CD-B48B-707C99932D72}" presName="composite1" presStyleCnt="0"/>
      <dgm:spPr/>
    </dgm:pt>
    <dgm:pt modelId="{D0A3C7C5-C946-4E46-92A7-9333F18C4697}" type="pres">
      <dgm:prSet presAssocID="{05B9CA38-84EF-40CD-B48B-707C99932D72}" presName="parent1" presStyleLbl="alignNode1" presStyleIdx="3" presStyleCnt="6">
        <dgm:presLayoutVars>
          <dgm:chMax val="1"/>
          <dgm:chPref val="1"/>
          <dgm:bulletEnabled val="1"/>
        </dgm:presLayoutVars>
      </dgm:prSet>
      <dgm:spPr/>
    </dgm:pt>
    <dgm:pt modelId="{4DAB451B-D1AB-4088-9B6F-B9D296803B79}" type="pres">
      <dgm:prSet presAssocID="{05B9CA38-84EF-40CD-B48B-707C99932D72}" presName="Childtext1" presStyleLbl="revTx" presStyleIdx="3" presStyleCnt="6">
        <dgm:presLayoutVars>
          <dgm:bulletEnabled val="1"/>
        </dgm:presLayoutVars>
      </dgm:prSet>
      <dgm:spPr/>
    </dgm:pt>
    <dgm:pt modelId="{82BBD432-F9F7-4E55-930C-ED9008995CE7}" type="pres">
      <dgm:prSet presAssocID="{05B9CA38-84EF-40CD-B48B-707C99932D72}" presName="ConnectLine1" presStyleLbl="sibTrans1D1" presStyleIdx="3" presStyleCnt="6"/>
      <dgm:spPr>
        <a:noFill/>
        <a:ln w="6350" cap="flat" cmpd="sng" algn="ctr">
          <a:solidFill>
            <a:schemeClr val="accent1">
              <a:hueOff val="0"/>
              <a:satOff val="0"/>
              <a:lumOff val="0"/>
              <a:alphaOff val="0"/>
            </a:schemeClr>
          </a:solidFill>
          <a:prstDash val="dash"/>
          <a:miter lim="800000"/>
        </a:ln>
        <a:effectLst/>
      </dgm:spPr>
    </dgm:pt>
    <dgm:pt modelId="{2C3FBF59-CA1B-4A16-8371-7129FA6225B7}" type="pres">
      <dgm:prSet presAssocID="{05B9CA38-84EF-40CD-B48B-707C99932D72}" presName="ConnectLineEnd1" presStyleLbl="lnNode1" presStyleIdx="3" presStyleCnt="6"/>
      <dgm:spPr/>
    </dgm:pt>
    <dgm:pt modelId="{D977D7F2-E566-49F9-9EB4-2377335305AD}" type="pres">
      <dgm:prSet presAssocID="{05B9CA38-84EF-40CD-B48B-707C99932D72}" presName="EmptyPane1" presStyleCnt="0"/>
      <dgm:spPr/>
    </dgm:pt>
    <dgm:pt modelId="{F9849196-828F-4F9C-8FEA-EBE9F75C3417}" type="pres">
      <dgm:prSet presAssocID="{77DFFC6A-4F65-4DB8-A919-A2732B931FD2}" presName="spaceBetweenRectangles1" presStyleCnt="0"/>
      <dgm:spPr/>
    </dgm:pt>
    <dgm:pt modelId="{9B832A30-2512-48DD-AC51-127B615EDA1D}" type="pres">
      <dgm:prSet presAssocID="{D2D1011D-D050-421E-BB00-8A505B24F128}" presName="composite1" presStyleCnt="0"/>
      <dgm:spPr/>
    </dgm:pt>
    <dgm:pt modelId="{6C692D5F-24DB-45B2-9FCF-C557FFBEAFA8}" type="pres">
      <dgm:prSet presAssocID="{D2D1011D-D050-421E-BB00-8A505B24F128}" presName="parent1" presStyleLbl="alignNode1" presStyleIdx="4" presStyleCnt="6">
        <dgm:presLayoutVars>
          <dgm:chMax val="1"/>
          <dgm:chPref val="1"/>
          <dgm:bulletEnabled val="1"/>
        </dgm:presLayoutVars>
      </dgm:prSet>
      <dgm:spPr/>
    </dgm:pt>
    <dgm:pt modelId="{184F8935-16DC-479A-8C45-A7D20C839447}" type="pres">
      <dgm:prSet presAssocID="{D2D1011D-D050-421E-BB00-8A505B24F128}" presName="Childtext1" presStyleLbl="revTx" presStyleIdx="4" presStyleCnt="6">
        <dgm:presLayoutVars>
          <dgm:bulletEnabled val="1"/>
        </dgm:presLayoutVars>
      </dgm:prSet>
      <dgm:spPr/>
    </dgm:pt>
    <dgm:pt modelId="{5825A06F-DA64-4219-96D6-9020E0067604}" type="pres">
      <dgm:prSet presAssocID="{D2D1011D-D050-421E-BB00-8A505B24F128}" presName="ConnectLine1" presStyleLbl="sibTrans1D1" presStyleIdx="4" presStyleCnt="6"/>
      <dgm:spPr>
        <a:noFill/>
        <a:ln w="6350" cap="flat" cmpd="sng" algn="ctr">
          <a:solidFill>
            <a:schemeClr val="accent1">
              <a:hueOff val="0"/>
              <a:satOff val="0"/>
              <a:lumOff val="0"/>
              <a:alphaOff val="0"/>
            </a:schemeClr>
          </a:solidFill>
          <a:prstDash val="dash"/>
          <a:miter lim="800000"/>
        </a:ln>
        <a:effectLst/>
      </dgm:spPr>
    </dgm:pt>
    <dgm:pt modelId="{C865ED11-FF53-467F-8B13-D7966592B99F}" type="pres">
      <dgm:prSet presAssocID="{D2D1011D-D050-421E-BB00-8A505B24F128}" presName="ConnectLineEnd1" presStyleLbl="lnNode1" presStyleIdx="4" presStyleCnt="6"/>
      <dgm:spPr/>
    </dgm:pt>
    <dgm:pt modelId="{03AAD023-536E-4492-A54B-AD1297342500}" type="pres">
      <dgm:prSet presAssocID="{D2D1011D-D050-421E-BB00-8A505B24F128}" presName="EmptyPane1" presStyleCnt="0"/>
      <dgm:spPr/>
    </dgm:pt>
    <dgm:pt modelId="{CBA410CD-DB7F-465B-8003-9125E366E0F2}" type="pres">
      <dgm:prSet presAssocID="{D0567C2F-3FF9-4D13-A167-F3EE04ABF6E7}" presName="spaceBetweenRectangles1" presStyleCnt="0"/>
      <dgm:spPr/>
    </dgm:pt>
    <dgm:pt modelId="{C609D92D-4EE7-4834-9C42-DF13ED0F5F27}" type="pres">
      <dgm:prSet presAssocID="{FE232EE4-CAE5-4888-8C85-562855AEB293}" presName="composite1" presStyleCnt="0"/>
      <dgm:spPr/>
    </dgm:pt>
    <dgm:pt modelId="{474277C7-075C-448E-8165-807F9CE4547E}" type="pres">
      <dgm:prSet presAssocID="{FE232EE4-CAE5-4888-8C85-562855AEB293}" presName="parent1" presStyleLbl="alignNode1" presStyleIdx="5" presStyleCnt="6">
        <dgm:presLayoutVars>
          <dgm:chMax val="1"/>
          <dgm:chPref val="1"/>
          <dgm:bulletEnabled val="1"/>
        </dgm:presLayoutVars>
      </dgm:prSet>
      <dgm:spPr/>
    </dgm:pt>
    <dgm:pt modelId="{039CA1DA-E014-49D4-A5E1-BD91E015C108}" type="pres">
      <dgm:prSet presAssocID="{FE232EE4-CAE5-4888-8C85-562855AEB293}" presName="Childtext1" presStyleLbl="revTx" presStyleIdx="5" presStyleCnt="6">
        <dgm:presLayoutVars>
          <dgm:bulletEnabled val="1"/>
        </dgm:presLayoutVars>
      </dgm:prSet>
      <dgm:spPr/>
    </dgm:pt>
    <dgm:pt modelId="{97405A1F-EF66-4A3E-AA56-D0D5AB5CD9C4}" type="pres">
      <dgm:prSet presAssocID="{FE232EE4-CAE5-4888-8C85-562855AEB293}" presName="ConnectLine1" presStyleLbl="sibTrans1D1" presStyleIdx="5" presStyleCnt="6"/>
      <dgm:spPr>
        <a:noFill/>
        <a:ln w="6350" cap="flat" cmpd="sng" algn="ctr">
          <a:solidFill>
            <a:schemeClr val="accent1">
              <a:hueOff val="0"/>
              <a:satOff val="0"/>
              <a:lumOff val="0"/>
              <a:alphaOff val="0"/>
            </a:schemeClr>
          </a:solidFill>
          <a:prstDash val="dash"/>
          <a:miter lim="800000"/>
        </a:ln>
        <a:effectLst/>
      </dgm:spPr>
    </dgm:pt>
    <dgm:pt modelId="{DAF882F6-78CE-482E-B4E9-803A4CE387E9}" type="pres">
      <dgm:prSet presAssocID="{FE232EE4-CAE5-4888-8C85-562855AEB293}" presName="ConnectLineEnd1" presStyleLbl="lnNode1" presStyleIdx="5" presStyleCnt="6"/>
      <dgm:spPr/>
    </dgm:pt>
    <dgm:pt modelId="{06C9A75C-9616-4064-BE22-6AE2CB225523}" type="pres">
      <dgm:prSet presAssocID="{FE232EE4-CAE5-4888-8C85-562855AEB293}" presName="EmptyPane1" presStyleCnt="0"/>
      <dgm:spPr/>
    </dgm:pt>
  </dgm:ptLst>
  <dgm:cxnLst>
    <dgm:cxn modelId="{F455AC01-A2FB-45DE-8550-57397560F09A}" srcId="{F3B59555-D4A0-4FFD-9DCD-2F2C1B540220}" destId="{66E7CF93-A4B5-4D28-90B9-60D83337B9AD}" srcOrd="2" destOrd="0" parTransId="{2B544E95-E9B9-4363-8E3D-4A0800261E88}" sibTransId="{D305EA2D-7E4B-4315-AC00-90D7011AFF0F}"/>
    <dgm:cxn modelId="{6CCA031F-9ACC-422D-BE55-AAD2ECFDCDB4}" type="presOf" srcId="{FE232EE4-CAE5-4888-8C85-562855AEB293}" destId="{474277C7-075C-448E-8165-807F9CE4547E}" srcOrd="0" destOrd="0" presId="urn:microsoft.com/office/officeart/2016/7/layout/RoundedRectangleTimeline"/>
    <dgm:cxn modelId="{D7CFD720-068F-49BF-889F-F6711F23FAEE}" type="presOf" srcId="{CC677974-ECD0-45DC-9885-302C5CED74A6}" destId="{D091A642-2BA5-4500-B003-2F89C0EF86F8}" srcOrd="0" destOrd="0" presId="urn:microsoft.com/office/officeart/2016/7/layout/RoundedRectangleTimeline"/>
    <dgm:cxn modelId="{B9A97D60-ADBB-475B-ACC2-920772B89E97}" type="presOf" srcId="{D2D1011D-D050-421E-BB00-8A505B24F128}" destId="{6C692D5F-24DB-45B2-9FCF-C557FFBEAFA8}" srcOrd="0" destOrd="0" presId="urn:microsoft.com/office/officeart/2016/7/layout/RoundedRectangleTimeline"/>
    <dgm:cxn modelId="{8C01D146-4734-412D-921A-50E8EDF3C5A8}" srcId="{F3B59555-D4A0-4FFD-9DCD-2F2C1B540220}" destId="{05B9CA38-84EF-40CD-B48B-707C99932D72}" srcOrd="3" destOrd="0" parTransId="{F9706467-EA43-4E3A-A3D5-FB71E2CDF104}" sibTransId="{77DFFC6A-4F65-4DB8-A919-A2732B931FD2}"/>
    <dgm:cxn modelId="{F9A8E76A-E16F-4EF6-8D20-42102126ED93}" srcId="{D2D1011D-D050-421E-BB00-8A505B24F128}" destId="{D9B96B6B-8220-4DF0-A76E-47B836668242}" srcOrd="0" destOrd="0" parTransId="{DAAF9E14-19B4-4872-9F35-ECD872F54309}" sibTransId="{7EB27565-CEDA-4392-BC10-0764F8D234AA}"/>
    <dgm:cxn modelId="{83F94453-E5AA-4D9A-B676-72BC6E5511E2}" srcId="{66E7CF93-A4B5-4D28-90B9-60D83337B9AD}" destId="{5C0C07BB-8DD2-405D-9A1A-14BF966F856B}" srcOrd="0" destOrd="0" parTransId="{04679348-C164-4B78-AB60-2BF275A66914}" sibTransId="{AA85D3DB-DEE0-4A86-8CEC-5DEE564A2485}"/>
    <dgm:cxn modelId="{CBEF9078-8564-4BF3-8542-2AA88122840A}" type="presOf" srcId="{05B9CA38-84EF-40CD-B48B-707C99932D72}" destId="{D0A3C7C5-C946-4E46-92A7-9333F18C4697}" srcOrd="0" destOrd="0" presId="urn:microsoft.com/office/officeart/2016/7/layout/RoundedRectangleTimeline"/>
    <dgm:cxn modelId="{286F907C-1F8C-47CC-9A29-661B252CEC42}" type="presOf" srcId="{58FE1800-D9F8-463E-AF6D-F4D3A5AFDE7F}" destId="{4DAB451B-D1AB-4088-9B6F-B9D296803B79}" srcOrd="0" destOrd="0" presId="urn:microsoft.com/office/officeart/2016/7/layout/RoundedRectangleTimeline"/>
    <dgm:cxn modelId="{A6ED7887-CD4C-490E-B7AA-E7E6DC7F8B1F}" srcId="{F3B59555-D4A0-4FFD-9DCD-2F2C1B540220}" destId="{CC677974-ECD0-45DC-9885-302C5CED74A6}" srcOrd="1" destOrd="0" parTransId="{0E32D1AD-89FC-40BA-AD76-9E89286DF8EE}" sibTransId="{B5FF2C81-B5B8-40EB-8FB0-70B96532DFA5}"/>
    <dgm:cxn modelId="{BCD25094-095C-404F-92E4-3B83C4E4B010}" srcId="{ADE9ADA8-840F-4E90-A935-3C28E6D63FC6}" destId="{218A0382-D9AF-4D80-A14F-692DE787FDCE}" srcOrd="0" destOrd="0" parTransId="{E077AF8A-DE91-43F4-B166-88D1495B5422}" sibTransId="{BCFAC188-1551-461F-A80E-39AF557DDE98}"/>
    <dgm:cxn modelId="{6BE60597-BA48-4166-AF65-1A6B2D5D468A}" type="presOf" srcId="{F3B59555-D4A0-4FFD-9DCD-2F2C1B540220}" destId="{4F72BC0E-A2E3-4651-A4FC-DE488B7C0DAE}" srcOrd="0" destOrd="0" presId="urn:microsoft.com/office/officeart/2016/7/layout/RoundedRectangleTimeline"/>
    <dgm:cxn modelId="{992E1C97-A2F7-48E2-B052-D5A1B9C247C0}" srcId="{F3B59555-D4A0-4FFD-9DCD-2F2C1B540220}" destId="{D2D1011D-D050-421E-BB00-8A505B24F128}" srcOrd="4" destOrd="0" parTransId="{008741CE-1727-423B-B552-0396A0C611D8}" sibTransId="{D0567C2F-3FF9-4D13-A167-F3EE04ABF6E7}"/>
    <dgm:cxn modelId="{6F3C9B97-6198-4B5D-94C1-729E951C774E}" type="presOf" srcId="{218A0382-D9AF-4D80-A14F-692DE787FDCE}" destId="{73C4E2A5-1118-43D0-A743-84DFC089B999}" srcOrd="0" destOrd="0" presId="urn:microsoft.com/office/officeart/2016/7/layout/RoundedRectangleTimeline"/>
    <dgm:cxn modelId="{0638429F-FF1C-415D-85D7-B2DF5F41D3FC}" srcId="{CC677974-ECD0-45DC-9885-302C5CED74A6}" destId="{701BE178-83A3-4600-8940-93DBDA4A4903}" srcOrd="0" destOrd="0" parTransId="{BE5603E7-F8F9-4CCD-A68F-6979B32E8408}" sibTransId="{B68EF292-52BC-4267-9BDA-440632DB7ABD}"/>
    <dgm:cxn modelId="{1DE3E9A6-ED6D-448E-A3C0-DBE3BF0F057C}" type="presOf" srcId="{ADE9ADA8-840F-4E90-A935-3C28E6D63FC6}" destId="{531F1879-FA1E-4926-A3F4-A978B717BC81}" srcOrd="0" destOrd="0" presId="urn:microsoft.com/office/officeart/2016/7/layout/RoundedRectangleTimeline"/>
    <dgm:cxn modelId="{0475B9A8-7144-4FED-A702-DF7267F2199F}" srcId="{05B9CA38-84EF-40CD-B48B-707C99932D72}" destId="{58FE1800-D9F8-463E-AF6D-F4D3A5AFDE7F}" srcOrd="0" destOrd="0" parTransId="{320A476E-AFBE-4CF0-876D-1E8D87913131}" sibTransId="{AE5407F3-3E5B-4C14-9B3F-A8C52711CE99}"/>
    <dgm:cxn modelId="{0A8792AE-66E6-45FD-A288-3E225D26C9C4}" type="presOf" srcId="{E49ACC91-28CD-46E4-B812-A4256BCA5B72}" destId="{039CA1DA-E014-49D4-A5E1-BD91E015C108}" srcOrd="0" destOrd="0" presId="urn:microsoft.com/office/officeart/2016/7/layout/RoundedRectangleTimeline"/>
    <dgm:cxn modelId="{8A828CB1-16BE-4CD1-BD8A-315E32CA94B6}" srcId="{F3B59555-D4A0-4FFD-9DCD-2F2C1B540220}" destId="{ADE9ADA8-840F-4E90-A935-3C28E6D63FC6}" srcOrd="0" destOrd="0" parTransId="{0B47E835-161E-4998-89EA-3F63955A029A}" sibTransId="{D2A04568-7DA1-4AFA-AA19-639120D46D48}"/>
    <dgm:cxn modelId="{EA03CCCC-C1EA-46AE-8103-982B274727A2}" type="presOf" srcId="{66E7CF93-A4B5-4D28-90B9-60D83337B9AD}" destId="{ADE69793-EFA2-43B9-B858-E66C3B8B9537}" srcOrd="0" destOrd="0" presId="urn:microsoft.com/office/officeart/2016/7/layout/RoundedRectangleTimeline"/>
    <dgm:cxn modelId="{A16F6CD5-FEEB-4101-BBEE-7FCB1D8E2545}" srcId="{F3B59555-D4A0-4FFD-9DCD-2F2C1B540220}" destId="{FE232EE4-CAE5-4888-8C85-562855AEB293}" srcOrd="5" destOrd="0" parTransId="{9FA13F30-18A9-4D27-9A8D-1E469199B33E}" sibTransId="{C5EBE168-4FB4-4ECF-8F67-0AB2F8B4220B}"/>
    <dgm:cxn modelId="{06D7C8D8-FFEA-477F-B0C9-D3E4EF84E115}" type="presOf" srcId="{D9B96B6B-8220-4DF0-A76E-47B836668242}" destId="{184F8935-16DC-479A-8C45-A7D20C839447}" srcOrd="0" destOrd="0" presId="urn:microsoft.com/office/officeart/2016/7/layout/RoundedRectangleTimeline"/>
    <dgm:cxn modelId="{077269E4-7BAB-457A-8C2D-9E95A2FE1EA2}" srcId="{FE232EE4-CAE5-4888-8C85-562855AEB293}" destId="{E49ACC91-28CD-46E4-B812-A4256BCA5B72}" srcOrd="0" destOrd="0" parTransId="{BE1EBDBE-946A-426B-9C29-39C4E212F1A5}" sibTransId="{0C96B58E-8EAD-4D82-8B87-2A99E11E2F93}"/>
    <dgm:cxn modelId="{A66D6DF3-0886-4E9B-96E7-59FD6A3C000C}" type="presOf" srcId="{5C0C07BB-8DD2-405D-9A1A-14BF966F856B}" destId="{47B78DD0-0A8C-4157-8023-315022565E75}" srcOrd="0" destOrd="0" presId="urn:microsoft.com/office/officeart/2016/7/layout/RoundedRectangleTimeline"/>
    <dgm:cxn modelId="{CAE26AF9-6B1D-45C6-A6A2-E2D23FA7369A}" type="presOf" srcId="{701BE178-83A3-4600-8940-93DBDA4A4903}" destId="{7DA3C3A2-AE7C-4B6E-8BFB-AD12282E7FF4}" srcOrd="0" destOrd="0" presId="urn:microsoft.com/office/officeart/2016/7/layout/RoundedRectangleTimeline"/>
    <dgm:cxn modelId="{F876DD31-435F-4267-9BDE-60013A7A7EE9}" type="presParOf" srcId="{4F72BC0E-A2E3-4651-A4FC-DE488B7C0DAE}" destId="{3E5C8235-6C29-4C23-A82D-A51C0FE7C68D}" srcOrd="0" destOrd="0" presId="urn:microsoft.com/office/officeart/2016/7/layout/RoundedRectangleTimeline"/>
    <dgm:cxn modelId="{4FA0BF66-D5AC-4663-946F-A3933A0AB6B0}" type="presParOf" srcId="{3E5C8235-6C29-4C23-A82D-A51C0FE7C68D}" destId="{531F1879-FA1E-4926-A3F4-A978B717BC81}" srcOrd="0" destOrd="0" presId="urn:microsoft.com/office/officeart/2016/7/layout/RoundedRectangleTimeline"/>
    <dgm:cxn modelId="{445D20A6-56A9-4184-BCC3-0D42F7B7D600}" type="presParOf" srcId="{3E5C8235-6C29-4C23-A82D-A51C0FE7C68D}" destId="{73C4E2A5-1118-43D0-A743-84DFC089B999}" srcOrd="1" destOrd="0" presId="urn:microsoft.com/office/officeart/2016/7/layout/RoundedRectangleTimeline"/>
    <dgm:cxn modelId="{026446E8-D150-43E6-94B7-0113F7FE453E}" type="presParOf" srcId="{3E5C8235-6C29-4C23-A82D-A51C0FE7C68D}" destId="{9E3127BC-A3A8-4808-9145-5E2189363BB3}" srcOrd="2" destOrd="0" presId="urn:microsoft.com/office/officeart/2016/7/layout/RoundedRectangleTimeline"/>
    <dgm:cxn modelId="{F3039256-5F83-4065-A7C0-E57F8E531BFC}" type="presParOf" srcId="{3E5C8235-6C29-4C23-A82D-A51C0FE7C68D}" destId="{3E0E7DEE-6BA3-4DAD-8F62-1AC9CB063A74}" srcOrd="3" destOrd="0" presId="urn:microsoft.com/office/officeart/2016/7/layout/RoundedRectangleTimeline"/>
    <dgm:cxn modelId="{1FD3899F-D723-4516-B25C-D76E80A3D456}" type="presParOf" srcId="{3E5C8235-6C29-4C23-A82D-A51C0FE7C68D}" destId="{D127D7CA-3F14-450A-A209-0A5F9612EDD6}" srcOrd="4" destOrd="0" presId="urn:microsoft.com/office/officeart/2016/7/layout/RoundedRectangleTimeline"/>
    <dgm:cxn modelId="{D047838B-B8FA-4BFB-BB4A-3EDCA938D07B}" type="presParOf" srcId="{4F72BC0E-A2E3-4651-A4FC-DE488B7C0DAE}" destId="{C5995240-4871-43E3-9474-4299C2EBE949}" srcOrd="1" destOrd="0" presId="urn:microsoft.com/office/officeart/2016/7/layout/RoundedRectangleTimeline"/>
    <dgm:cxn modelId="{5281BFFA-E7F5-49F5-A186-35196BB9FAC9}" type="presParOf" srcId="{4F72BC0E-A2E3-4651-A4FC-DE488B7C0DAE}" destId="{A6B094FE-FE8F-4429-A457-5453CEF4D40B}" srcOrd="2" destOrd="0" presId="urn:microsoft.com/office/officeart/2016/7/layout/RoundedRectangleTimeline"/>
    <dgm:cxn modelId="{45A65744-9611-4430-9208-6E5FD44D7BF0}" type="presParOf" srcId="{A6B094FE-FE8F-4429-A457-5453CEF4D40B}" destId="{D091A642-2BA5-4500-B003-2F89C0EF86F8}" srcOrd="0" destOrd="0" presId="urn:microsoft.com/office/officeart/2016/7/layout/RoundedRectangleTimeline"/>
    <dgm:cxn modelId="{58F01DF4-4348-4A89-A518-D7DB2E7664DB}" type="presParOf" srcId="{A6B094FE-FE8F-4429-A457-5453CEF4D40B}" destId="{7DA3C3A2-AE7C-4B6E-8BFB-AD12282E7FF4}" srcOrd="1" destOrd="0" presId="urn:microsoft.com/office/officeart/2016/7/layout/RoundedRectangleTimeline"/>
    <dgm:cxn modelId="{447CE528-DB77-49B3-8F15-0D66B8FC8BA8}" type="presParOf" srcId="{A6B094FE-FE8F-4429-A457-5453CEF4D40B}" destId="{DE456ADC-2233-46E8-8E73-A05A90B16A2E}" srcOrd="2" destOrd="0" presId="urn:microsoft.com/office/officeart/2016/7/layout/RoundedRectangleTimeline"/>
    <dgm:cxn modelId="{CCA2F9AF-CFEE-41D2-94C5-8BC4D8ED6FCC}" type="presParOf" srcId="{A6B094FE-FE8F-4429-A457-5453CEF4D40B}" destId="{017D9B70-5576-43F2-AFD3-ECE3492F70A1}" srcOrd="3" destOrd="0" presId="urn:microsoft.com/office/officeart/2016/7/layout/RoundedRectangleTimeline"/>
    <dgm:cxn modelId="{5F42D72E-DF29-4B81-AAC9-5F38B8527420}" type="presParOf" srcId="{A6B094FE-FE8F-4429-A457-5453CEF4D40B}" destId="{6FD82FB9-E0D6-4B99-BEDE-22CC86DD9600}" srcOrd="4" destOrd="0" presId="urn:microsoft.com/office/officeart/2016/7/layout/RoundedRectangleTimeline"/>
    <dgm:cxn modelId="{66345E4F-CB24-4E6C-8B07-D5ED1965421A}" type="presParOf" srcId="{4F72BC0E-A2E3-4651-A4FC-DE488B7C0DAE}" destId="{1711C7FE-D336-4EAB-A774-A69969EC2A6F}" srcOrd="3" destOrd="0" presId="urn:microsoft.com/office/officeart/2016/7/layout/RoundedRectangleTimeline"/>
    <dgm:cxn modelId="{536BFE75-2002-49B4-85B7-D17050EE5BA3}" type="presParOf" srcId="{4F72BC0E-A2E3-4651-A4FC-DE488B7C0DAE}" destId="{D41A0725-90F8-4D4D-96E5-DF0C9C39D8DD}" srcOrd="4" destOrd="0" presId="urn:microsoft.com/office/officeart/2016/7/layout/RoundedRectangleTimeline"/>
    <dgm:cxn modelId="{0DBC4E3E-807E-4B69-B5EE-2DD0024FCBAF}" type="presParOf" srcId="{D41A0725-90F8-4D4D-96E5-DF0C9C39D8DD}" destId="{ADE69793-EFA2-43B9-B858-E66C3B8B9537}" srcOrd="0" destOrd="0" presId="urn:microsoft.com/office/officeart/2016/7/layout/RoundedRectangleTimeline"/>
    <dgm:cxn modelId="{7FF2AA0F-5543-4998-8C38-F3624D63AC4B}" type="presParOf" srcId="{D41A0725-90F8-4D4D-96E5-DF0C9C39D8DD}" destId="{47B78DD0-0A8C-4157-8023-315022565E75}" srcOrd="1" destOrd="0" presId="urn:microsoft.com/office/officeart/2016/7/layout/RoundedRectangleTimeline"/>
    <dgm:cxn modelId="{BA76BF03-3024-4CB4-A56D-A787C7210B82}" type="presParOf" srcId="{D41A0725-90F8-4D4D-96E5-DF0C9C39D8DD}" destId="{473B1879-FBCE-4533-B685-55C493801285}" srcOrd="2" destOrd="0" presId="urn:microsoft.com/office/officeart/2016/7/layout/RoundedRectangleTimeline"/>
    <dgm:cxn modelId="{935FD16D-3D81-4D70-A510-BDB86C70BFF5}" type="presParOf" srcId="{D41A0725-90F8-4D4D-96E5-DF0C9C39D8DD}" destId="{B50A5974-CE52-47EA-8D85-FD9ACCFC1F0F}" srcOrd="3" destOrd="0" presId="urn:microsoft.com/office/officeart/2016/7/layout/RoundedRectangleTimeline"/>
    <dgm:cxn modelId="{355C7DE5-9581-4FB0-B673-A7B886B3E9C6}" type="presParOf" srcId="{D41A0725-90F8-4D4D-96E5-DF0C9C39D8DD}" destId="{5D9FF114-30D6-4109-8C33-F79966515B96}" srcOrd="4" destOrd="0" presId="urn:microsoft.com/office/officeart/2016/7/layout/RoundedRectangleTimeline"/>
    <dgm:cxn modelId="{553D1E02-FE2B-46AF-872E-B14970445C3C}" type="presParOf" srcId="{4F72BC0E-A2E3-4651-A4FC-DE488B7C0DAE}" destId="{DD9F583C-7FAF-46DA-A2A4-DE34BD735552}" srcOrd="5" destOrd="0" presId="urn:microsoft.com/office/officeart/2016/7/layout/RoundedRectangleTimeline"/>
    <dgm:cxn modelId="{4D0923C8-CB7B-4A15-9798-02C476B2CB28}" type="presParOf" srcId="{4F72BC0E-A2E3-4651-A4FC-DE488B7C0DAE}" destId="{C9A9F013-1DA5-4941-95CB-5C7AA7931A6B}" srcOrd="6" destOrd="0" presId="urn:microsoft.com/office/officeart/2016/7/layout/RoundedRectangleTimeline"/>
    <dgm:cxn modelId="{4A66CE9B-D0BF-46E1-993C-6AEBC7D8A067}" type="presParOf" srcId="{C9A9F013-1DA5-4941-95CB-5C7AA7931A6B}" destId="{D0A3C7C5-C946-4E46-92A7-9333F18C4697}" srcOrd="0" destOrd="0" presId="urn:microsoft.com/office/officeart/2016/7/layout/RoundedRectangleTimeline"/>
    <dgm:cxn modelId="{52CE2E8A-2750-48E3-921C-9265534E2670}" type="presParOf" srcId="{C9A9F013-1DA5-4941-95CB-5C7AA7931A6B}" destId="{4DAB451B-D1AB-4088-9B6F-B9D296803B79}" srcOrd="1" destOrd="0" presId="urn:microsoft.com/office/officeart/2016/7/layout/RoundedRectangleTimeline"/>
    <dgm:cxn modelId="{17FDC2AF-D4C6-48AE-A95C-25661DAAC007}" type="presParOf" srcId="{C9A9F013-1DA5-4941-95CB-5C7AA7931A6B}" destId="{82BBD432-F9F7-4E55-930C-ED9008995CE7}" srcOrd="2" destOrd="0" presId="urn:microsoft.com/office/officeart/2016/7/layout/RoundedRectangleTimeline"/>
    <dgm:cxn modelId="{7F7BF35B-AE1E-4295-9F1F-DD2F6E6D1D47}" type="presParOf" srcId="{C9A9F013-1DA5-4941-95CB-5C7AA7931A6B}" destId="{2C3FBF59-CA1B-4A16-8371-7129FA6225B7}" srcOrd="3" destOrd="0" presId="urn:microsoft.com/office/officeart/2016/7/layout/RoundedRectangleTimeline"/>
    <dgm:cxn modelId="{7D48ED7B-0722-462D-80A8-ABA48C306B03}" type="presParOf" srcId="{C9A9F013-1DA5-4941-95CB-5C7AA7931A6B}" destId="{D977D7F2-E566-49F9-9EB4-2377335305AD}" srcOrd="4" destOrd="0" presId="urn:microsoft.com/office/officeart/2016/7/layout/RoundedRectangleTimeline"/>
    <dgm:cxn modelId="{622F637B-31B3-43A9-BC6C-CBA6B0B8AD03}" type="presParOf" srcId="{4F72BC0E-A2E3-4651-A4FC-DE488B7C0DAE}" destId="{F9849196-828F-4F9C-8FEA-EBE9F75C3417}" srcOrd="7" destOrd="0" presId="urn:microsoft.com/office/officeart/2016/7/layout/RoundedRectangleTimeline"/>
    <dgm:cxn modelId="{9D56C1E9-894C-45F1-A143-1A0359A2E66E}" type="presParOf" srcId="{4F72BC0E-A2E3-4651-A4FC-DE488B7C0DAE}" destId="{9B832A30-2512-48DD-AC51-127B615EDA1D}" srcOrd="8" destOrd="0" presId="urn:microsoft.com/office/officeart/2016/7/layout/RoundedRectangleTimeline"/>
    <dgm:cxn modelId="{01F9E6FD-629C-4345-BA11-F1F5F18E77A5}" type="presParOf" srcId="{9B832A30-2512-48DD-AC51-127B615EDA1D}" destId="{6C692D5F-24DB-45B2-9FCF-C557FFBEAFA8}" srcOrd="0" destOrd="0" presId="urn:microsoft.com/office/officeart/2016/7/layout/RoundedRectangleTimeline"/>
    <dgm:cxn modelId="{CFBEE7A7-6DAF-493F-89B8-71C7CE6C7A20}" type="presParOf" srcId="{9B832A30-2512-48DD-AC51-127B615EDA1D}" destId="{184F8935-16DC-479A-8C45-A7D20C839447}" srcOrd="1" destOrd="0" presId="urn:microsoft.com/office/officeart/2016/7/layout/RoundedRectangleTimeline"/>
    <dgm:cxn modelId="{49459EC4-85A0-4148-8C1D-2687A4693CA1}" type="presParOf" srcId="{9B832A30-2512-48DD-AC51-127B615EDA1D}" destId="{5825A06F-DA64-4219-96D6-9020E0067604}" srcOrd="2" destOrd="0" presId="urn:microsoft.com/office/officeart/2016/7/layout/RoundedRectangleTimeline"/>
    <dgm:cxn modelId="{64C8BDB6-B6D3-4BD4-ACCA-65336FA3DCCB}" type="presParOf" srcId="{9B832A30-2512-48DD-AC51-127B615EDA1D}" destId="{C865ED11-FF53-467F-8B13-D7966592B99F}" srcOrd="3" destOrd="0" presId="urn:microsoft.com/office/officeart/2016/7/layout/RoundedRectangleTimeline"/>
    <dgm:cxn modelId="{9C0B357D-5244-4968-A0DC-1FC0BB1EFE25}" type="presParOf" srcId="{9B832A30-2512-48DD-AC51-127B615EDA1D}" destId="{03AAD023-536E-4492-A54B-AD1297342500}" srcOrd="4" destOrd="0" presId="urn:microsoft.com/office/officeart/2016/7/layout/RoundedRectangleTimeline"/>
    <dgm:cxn modelId="{4E8D2B6C-C003-4753-873D-74A1E630082C}" type="presParOf" srcId="{4F72BC0E-A2E3-4651-A4FC-DE488B7C0DAE}" destId="{CBA410CD-DB7F-465B-8003-9125E366E0F2}" srcOrd="9" destOrd="0" presId="urn:microsoft.com/office/officeart/2016/7/layout/RoundedRectangleTimeline"/>
    <dgm:cxn modelId="{8D63AEAC-AC9B-4188-9B0F-E670F366CD19}" type="presParOf" srcId="{4F72BC0E-A2E3-4651-A4FC-DE488B7C0DAE}" destId="{C609D92D-4EE7-4834-9C42-DF13ED0F5F27}" srcOrd="10" destOrd="0" presId="urn:microsoft.com/office/officeart/2016/7/layout/RoundedRectangleTimeline"/>
    <dgm:cxn modelId="{F948FF41-E5F0-4F98-85A1-8A657C6B7DDE}" type="presParOf" srcId="{C609D92D-4EE7-4834-9C42-DF13ED0F5F27}" destId="{474277C7-075C-448E-8165-807F9CE4547E}" srcOrd="0" destOrd="0" presId="urn:microsoft.com/office/officeart/2016/7/layout/RoundedRectangleTimeline"/>
    <dgm:cxn modelId="{0E1E9EA1-E406-42D9-9A44-55258060AC5A}" type="presParOf" srcId="{C609D92D-4EE7-4834-9C42-DF13ED0F5F27}" destId="{039CA1DA-E014-49D4-A5E1-BD91E015C108}" srcOrd="1" destOrd="0" presId="urn:microsoft.com/office/officeart/2016/7/layout/RoundedRectangleTimeline"/>
    <dgm:cxn modelId="{5BC24DCF-DBFD-4D39-A384-25001758912B}" type="presParOf" srcId="{C609D92D-4EE7-4834-9C42-DF13ED0F5F27}" destId="{97405A1F-EF66-4A3E-AA56-D0D5AB5CD9C4}" srcOrd="2" destOrd="0" presId="urn:microsoft.com/office/officeart/2016/7/layout/RoundedRectangleTimeline"/>
    <dgm:cxn modelId="{F338F30E-398D-418A-B31F-7A59105BC5EC}" type="presParOf" srcId="{C609D92D-4EE7-4834-9C42-DF13ED0F5F27}" destId="{DAF882F6-78CE-482E-B4E9-803A4CE387E9}" srcOrd="3" destOrd="0" presId="urn:microsoft.com/office/officeart/2016/7/layout/RoundedRectangleTimeline"/>
    <dgm:cxn modelId="{2EBE7FAC-9C13-4FA0-8BBE-C02C571C7041}" type="presParOf" srcId="{C609D92D-4EE7-4834-9C42-DF13ED0F5F27}" destId="{06C9A75C-9616-4064-BE22-6AE2CB225523}"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BAA5CF-D9C3-4DE9-B3CE-AFF12832948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05A3FF9-0013-4F52-B832-325EF2053A01}">
      <dgm:prSet/>
      <dgm:spPr/>
      <dgm:t>
        <a:bodyPr/>
        <a:lstStyle/>
        <a:p>
          <a:pPr>
            <a:defRPr cap="all"/>
          </a:pPr>
          <a:r>
            <a:rPr lang="en-US"/>
            <a:t>Education</a:t>
          </a:r>
        </a:p>
      </dgm:t>
    </dgm:pt>
    <dgm:pt modelId="{FF6A0DBC-5D47-4085-91B3-0861D9830B4D}" type="parTrans" cxnId="{F7E16C8A-1150-4D63-9B78-C0937E1B39E7}">
      <dgm:prSet/>
      <dgm:spPr/>
      <dgm:t>
        <a:bodyPr/>
        <a:lstStyle/>
        <a:p>
          <a:endParaRPr lang="en-US"/>
        </a:p>
      </dgm:t>
    </dgm:pt>
    <dgm:pt modelId="{D3C9F007-2DFB-45B1-96E4-74A9681CD171}" type="sibTrans" cxnId="{F7E16C8A-1150-4D63-9B78-C0937E1B39E7}">
      <dgm:prSet/>
      <dgm:spPr/>
      <dgm:t>
        <a:bodyPr/>
        <a:lstStyle/>
        <a:p>
          <a:endParaRPr lang="en-US"/>
        </a:p>
      </dgm:t>
    </dgm:pt>
    <dgm:pt modelId="{51D6E831-CCDB-4B87-9799-D175D35B3B8D}">
      <dgm:prSet/>
      <dgm:spPr/>
      <dgm:t>
        <a:bodyPr/>
        <a:lstStyle/>
        <a:p>
          <a:pPr>
            <a:defRPr cap="all"/>
          </a:pPr>
          <a:r>
            <a:rPr lang="en-US"/>
            <a:t>Direct sales</a:t>
          </a:r>
        </a:p>
      </dgm:t>
    </dgm:pt>
    <dgm:pt modelId="{E2294AE1-65EE-4252-8440-377E4CD81A33}" type="parTrans" cxnId="{2C88B122-83E3-4436-9E19-AD8BCDBEDEB7}">
      <dgm:prSet/>
      <dgm:spPr/>
      <dgm:t>
        <a:bodyPr/>
        <a:lstStyle/>
        <a:p>
          <a:endParaRPr lang="en-US"/>
        </a:p>
      </dgm:t>
    </dgm:pt>
    <dgm:pt modelId="{E740ACF3-1735-4DF5-916B-A273EB84ED17}" type="sibTrans" cxnId="{2C88B122-83E3-4436-9E19-AD8BCDBEDEB7}">
      <dgm:prSet/>
      <dgm:spPr/>
      <dgm:t>
        <a:bodyPr/>
        <a:lstStyle/>
        <a:p>
          <a:endParaRPr lang="en-US"/>
        </a:p>
      </dgm:t>
    </dgm:pt>
    <dgm:pt modelId="{93DA6C56-29B7-4F17-BC8F-D9533DDD3B4A}">
      <dgm:prSet/>
      <dgm:spPr/>
      <dgm:t>
        <a:bodyPr/>
        <a:lstStyle/>
        <a:p>
          <a:pPr>
            <a:defRPr cap="all"/>
          </a:pPr>
          <a:r>
            <a:rPr lang="en-US"/>
            <a:t>Hospitality</a:t>
          </a:r>
        </a:p>
      </dgm:t>
    </dgm:pt>
    <dgm:pt modelId="{B8C6DF3E-385D-408D-AB61-E4B942CBFE9E}" type="parTrans" cxnId="{D3FBC5B1-9F65-4EE6-A39D-0BBDAEB1E20E}">
      <dgm:prSet/>
      <dgm:spPr/>
      <dgm:t>
        <a:bodyPr/>
        <a:lstStyle/>
        <a:p>
          <a:endParaRPr lang="en-US"/>
        </a:p>
      </dgm:t>
    </dgm:pt>
    <dgm:pt modelId="{E2724AA5-2CEA-40AE-974B-9304C17E7653}" type="sibTrans" cxnId="{D3FBC5B1-9F65-4EE6-A39D-0BBDAEB1E20E}">
      <dgm:prSet/>
      <dgm:spPr/>
      <dgm:t>
        <a:bodyPr/>
        <a:lstStyle/>
        <a:p>
          <a:endParaRPr lang="en-US"/>
        </a:p>
      </dgm:t>
    </dgm:pt>
    <dgm:pt modelId="{0BBE6FA3-7125-4ECB-B302-590D221B687E}">
      <dgm:prSet/>
      <dgm:spPr/>
      <dgm:t>
        <a:bodyPr/>
        <a:lstStyle/>
        <a:p>
          <a:pPr>
            <a:defRPr cap="all"/>
          </a:pPr>
          <a:r>
            <a:rPr lang="en-US"/>
            <a:t>Outdoor recreation</a:t>
          </a:r>
        </a:p>
      </dgm:t>
    </dgm:pt>
    <dgm:pt modelId="{B83628A0-C046-47BD-BC46-84C279148B66}" type="parTrans" cxnId="{268B9B42-1C3F-4FCD-8155-3889063503BC}">
      <dgm:prSet/>
      <dgm:spPr/>
      <dgm:t>
        <a:bodyPr/>
        <a:lstStyle/>
        <a:p>
          <a:endParaRPr lang="en-US"/>
        </a:p>
      </dgm:t>
    </dgm:pt>
    <dgm:pt modelId="{49C87632-6BA9-4C68-B08D-D7498DE4F422}" type="sibTrans" cxnId="{268B9B42-1C3F-4FCD-8155-3889063503BC}">
      <dgm:prSet/>
      <dgm:spPr/>
      <dgm:t>
        <a:bodyPr/>
        <a:lstStyle/>
        <a:p>
          <a:endParaRPr lang="en-US"/>
        </a:p>
      </dgm:t>
    </dgm:pt>
    <dgm:pt modelId="{3FCB3C61-D899-4271-8119-925B6B0BA8ED}">
      <dgm:prSet/>
      <dgm:spPr/>
      <dgm:t>
        <a:bodyPr/>
        <a:lstStyle/>
        <a:p>
          <a:pPr>
            <a:defRPr cap="all"/>
          </a:pPr>
          <a:r>
            <a:rPr lang="en-US"/>
            <a:t>Entertainment </a:t>
          </a:r>
        </a:p>
      </dgm:t>
    </dgm:pt>
    <dgm:pt modelId="{FEEBCB88-5370-418B-9D3B-880571D5D5D4}" type="parTrans" cxnId="{7E0AD314-E93B-4FC9-B8BA-BC7ABC575828}">
      <dgm:prSet/>
      <dgm:spPr/>
      <dgm:t>
        <a:bodyPr/>
        <a:lstStyle/>
        <a:p>
          <a:endParaRPr lang="en-US"/>
        </a:p>
      </dgm:t>
    </dgm:pt>
    <dgm:pt modelId="{43F02DA4-8BC4-49F8-966C-C60839A061AA}" type="sibTrans" cxnId="{7E0AD314-E93B-4FC9-B8BA-BC7ABC575828}">
      <dgm:prSet/>
      <dgm:spPr/>
      <dgm:t>
        <a:bodyPr/>
        <a:lstStyle/>
        <a:p>
          <a:endParaRPr lang="en-US"/>
        </a:p>
      </dgm:t>
    </dgm:pt>
    <dgm:pt modelId="{C0339115-51DC-47BC-94A2-8D1211124AD5}" type="pres">
      <dgm:prSet presAssocID="{F1BAA5CF-D9C3-4DE9-B3CE-AFF128329481}" presName="root" presStyleCnt="0">
        <dgm:presLayoutVars>
          <dgm:dir/>
          <dgm:resizeHandles val="exact"/>
        </dgm:presLayoutVars>
      </dgm:prSet>
      <dgm:spPr/>
    </dgm:pt>
    <dgm:pt modelId="{61812F82-CCAF-4100-82C6-3B57D267770C}" type="pres">
      <dgm:prSet presAssocID="{005A3FF9-0013-4F52-B832-325EF2053A01}" presName="compNode" presStyleCnt="0"/>
      <dgm:spPr/>
    </dgm:pt>
    <dgm:pt modelId="{535D105A-0C2E-43A2-9570-5A2B44766FB0}" type="pres">
      <dgm:prSet presAssocID="{005A3FF9-0013-4F52-B832-325EF2053A01}" presName="iconBgRect" presStyleLbl="bgShp" presStyleIdx="0" presStyleCnt="5"/>
      <dgm:spPr>
        <a:prstGeom prst="round2DiagRect">
          <a:avLst>
            <a:gd name="adj1" fmla="val 29727"/>
            <a:gd name="adj2" fmla="val 0"/>
          </a:avLst>
        </a:prstGeom>
      </dgm:spPr>
    </dgm:pt>
    <dgm:pt modelId="{9F4A1D4B-B94C-4518-AE12-247ACFCDF23E}" type="pres">
      <dgm:prSet presAssocID="{005A3FF9-0013-4F52-B832-325EF2053A0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73031029-A079-4CF8-A0B1-4A8B513132BB}" type="pres">
      <dgm:prSet presAssocID="{005A3FF9-0013-4F52-B832-325EF2053A01}" presName="spaceRect" presStyleCnt="0"/>
      <dgm:spPr/>
    </dgm:pt>
    <dgm:pt modelId="{BF87A376-729C-4081-8C81-99C585548CE1}" type="pres">
      <dgm:prSet presAssocID="{005A3FF9-0013-4F52-B832-325EF2053A01}" presName="textRect" presStyleLbl="revTx" presStyleIdx="0" presStyleCnt="5">
        <dgm:presLayoutVars>
          <dgm:chMax val="1"/>
          <dgm:chPref val="1"/>
        </dgm:presLayoutVars>
      </dgm:prSet>
      <dgm:spPr/>
    </dgm:pt>
    <dgm:pt modelId="{C83141C1-6FCA-463E-8E54-FF6D806A7BC6}" type="pres">
      <dgm:prSet presAssocID="{D3C9F007-2DFB-45B1-96E4-74A9681CD171}" presName="sibTrans" presStyleCnt="0"/>
      <dgm:spPr/>
    </dgm:pt>
    <dgm:pt modelId="{28E5B1E7-A1E6-415E-8337-5B77595B6CDD}" type="pres">
      <dgm:prSet presAssocID="{51D6E831-CCDB-4B87-9799-D175D35B3B8D}" presName="compNode" presStyleCnt="0"/>
      <dgm:spPr/>
    </dgm:pt>
    <dgm:pt modelId="{8A31F9EF-053A-4709-8709-7C1DAB9009F2}" type="pres">
      <dgm:prSet presAssocID="{51D6E831-CCDB-4B87-9799-D175D35B3B8D}" presName="iconBgRect" presStyleLbl="bgShp" presStyleIdx="1" presStyleCnt="5"/>
      <dgm:spPr>
        <a:prstGeom prst="round2DiagRect">
          <a:avLst>
            <a:gd name="adj1" fmla="val 29727"/>
            <a:gd name="adj2" fmla="val 0"/>
          </a:avLst>
        </a:prstGeom>
      </dgm:spPr>
    </dgm:pt>
    <dgm:pt modelId="{CF07CC34-D526-46DD-857A-5CB4E63C0986}" type="pres">
      <dgm:prSet presAssocID="{51D6E831-CCDB-4B87-9799-D175D35B3B8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6F445317-DCBC-41C0-8EBA-B9B822489687}" type="pres">
      <dgm:prSet presAssocID="{51D6E831-CCDB-4B87-9799-D175D35B3B8D}" presName="spaceRect" presStyleCnt="0"/>
      <dgm:spPr/>
    </dgm:pt>
    <dgm:pt modelId="{D366A687-25F5-4E85-974C-DD79EA1B7406}" type="pres">
      <dgm:prSet presAssocID="{51D6E831-CCDB-4B87-9799-D175D35B3B8D}" presName="textRect" presStyleLbl="revTx" presStyleIdx="1" presStyleCnt="5">
        <dgm:presLayoutVars>
          <dgm:chMax val="1"/>
          <dgm:chPref val="1"/>
        </dgm:presLayoutVars>
      </dgm:prSet>
      <dgm:spPr/>
    </dgm:pt>
    <dgm:pt modelId="{6868D8FD-5272-44BF-839E-BB1C19BAE729}" type="pres">
      <dgm:prSet presAssocID="{E740ACF3-1735-4DF5-916B-A273EB84ED17}" presName="sibTrans" presStyleCnt="0"/>
      <dgm:spPr/>
    </dgm:pt>
    <dgm:pt modelId="{A9CE7A66-685F-4D5F-BE4A-FA1DDADB43F1}" type="pres">
      <dgm:prSet presAssocID="{93DA6C56-29B7-4F17-BC8F-D9533DDD3B4A}" presName="compNode" presStyleCnt="0"/>
      <dgm:spPr/>
    </dgm:pt>
    <dgm:pt modelId="{0DEA0EE6-3FF9-4732-8DEB-F6D873DCAD3D}" type="pres">
      <dgm:prSet presAssocID="{93DA6C56-29B7-4F17-BC8F-D9533DDD3B4A}" presName="iconBgRect" presStyleLbl="bgShp" presStyleIdx="2" presStyleCnt="5"/>
      <dgm:spPr>
        <a:prstGeom prst="round2DiagRect">
          <a:avLst>
            <a:gd name="adj1" fmla="val 29727"/>
            <a:gd name="adj2" fmla="val 0"/>
          </a:avLst>
        </a:prstGeom>
      </dgm:spPr>
    </dgm:pt>
    <dgm:pt modelId="{D7F888BA-15F6-42B6-A793-E9E27E1D1E04}" type="pres">
      <dgm:prSet presAssocID="{93DA6C56-29B7-4F17-BC8F-D9533DDD3B4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vered plate"/>
        </a:ext>
      </dgm:extLst>
    </dgm:pt>
    <dgm:pt modelId="{E48E5BC4-A313-467A-9F5F-AA90D43F9A1D}" type="pres">
      <dgm:prSet presAssocID="{93DA6C56-29B7-4F17-BC8F-D9533DDD3B4A}" presName="spaceRect" presStyleCnt="0"/>
      <dgm:spPr/>
    </dgm:pt>
    <dgm:pt modelId="{46548DBB-DF0F-4CB0-B335-EF241E9FFFAD}" type="pres">
      <dgm:prSet presAssocID="{93DA6C56-29B7-4F17-BC8F-D9533DDD3B4A}" presName="textRect" presStyleLbl="revTx" presStyleIdx="2" presStyleCnt="5">
        <dgm:presLayoutVars>
          <dgm:chMax val="1"/>
          <dgm:chPref val="1"/>
        </dgm:presLayoutVars>
      </dgm:prSet>
      <dgm:spPr/>
    </dgm:pt>
    <dgm:pt modelId="{4B8006CE-74A9-4B5A-9C70-1C6371FCF44E}" type="pres">
      <dgm:prSet presAssocID="{E2724AA5-2CEA-40AE-974B-9304C17E7653}" presName="sibTrans" presStyleCnt="0"/>
      <dgm:spPr/>
    </dgm:pt>
    <dgm:pt modelId="{69C98F38-1ECA-458F-8F04-D963EFFA97AA}" type="pres">
      <dgm:prSet presAssocID="{0BBE6FA3-7125-4ECB-B302-590D221B687E}" presName="compNode" presStyleCnt="0"/>
      <dgm:spPr/>
    </dgm:pt>
    <dgm:pt modelId="{4CD213C4-F5F5-47F3-9553-ED82A8FB51A5}" type="pres">
      <dgm:prSet presAssocID="{0BBE6FA3-7125-4ECB-B302-590D221B687E}" presName="iconBgRect" presStyleLbl="bgShp" presStyleIdx="3" presStyleCnt="5"/>
      <dgm:spPr>
        <a:prstGeom prst="round2DiagRect">
          <a:avLst>
            <a:gd name="adj1" fmla="val 29727"/>
            <a:gd name="adj2" fmla="val 0"/>
          </a:avLst>
        </a:prstGeom>
      </dgm:spPr>
    </dgm:pt>
    <dgm:pt modelId="{96CA4321-7531-4680-8D3A-FEF581585C44}" type="pres">
      <dgm:prSet presAssocID="{0BBE6FA3-7125-4ECB-B302-590D221B687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eciduous tree"/>
        </a:ext>
      </dgm:extLst>
    </dgm:pt>
    <dgm:pt modelId="{6A1A30C5-3BF8-41C3-BED6-C60D1506E06E}" type="pres">
      <dgm:prSet presAssocID="{0BBE6FA3-7125-4ECB-B302-590D221B687E}" presName="spaceRect" presStyleCnt="0"/>
      <dgm:spPr/>
    </dgm:pt>
    <dgm:pt modelId="{F79725D4-EFC0-4B0C-8BF5-8369F70221F6}" type="pres">
      <dgm:prSet presAssocID="{0BBE6FA3-7125-4ECB-B302-590D221B687E}" presName="textRect" presStyleLbl="revTx" presStyleIdx="3" presStyleCnt="5">
        <dgm:presLayoutVars>
          <dgm:chMax val="1"/>
          <dgm:chPref val="1"/>
        </dgm:presLayoutVars>
      </dgm:prSet>
      <dgm:spPr/>
    </dgm:pt>
    <dgm:pt modelId="{9B046271-3A01-414A-A724-31E5946ADD18}" type="pres">
      <dgm:prSet presAssocID="{49C87632-6BA9-4C68-B08D-D7498DE4F422}" presName="sibTrans" presStyleCnt="0"/>
      <dgm:spPr/>
    </dgm:pt>
    <dgm:pt modelId="{C0835ECE-08DE-48BC-85C4-1A53B1818C14}" type="pres">
      <dgm:prSet presAssocID="{3FCB3C61-D899-4271-8119-925B6B0BA8ED}" presName="compNode" presStyleCnt="0"/>
      <dgm:spPr/>
    </dgm:pt>
    <dgm:pt modelId="{84608FF7-51F3-433F-9341-A5745C257E12}" type="pres">
      <dgm:prSet presAssocID="{3FCB3C61-D899-4271-8119-925B6B0BA8ED}" presName="iconBgRect" presStyleLbl="bgShp" presStyleIdx="4" presStyleCnt="5"/>
      <dgm:spPr>
        <a:prstGeom prst="round2DiagRect">
          <a:avLst>
            <a:gd name="adj1" fmla="val 29727"/>
            <a:gd name="adj2" fmla="val 0"/>
          </a:avLst>
        </a:prstGeom>
      </dgm:spPr>
    </dgm:pt>
    <dgm:pt modelId="{90D68E3A-FF4C-46DD-8AC5-7769FCDDEC3B}" type="pres">
      <dgm:prSet presAssocID="{3FCB3C61-D899-4271-8119-925B6B0BA8E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levision"/>
        </a:ext>
      </dgm:extLst>
    </dgm:pt>
    <dgm:pt modelId="{0604C5FA-5C12-4E32-B4F4-1124F402B008}" type="pres">
      <dgm:prSet presAssocID="{3FCB3C61-D899-4271-8119-925B6B0BA8ED}" presName="spaceRect" presStyleCnt="0"/>
      <dgm:spPr/>
    </dgm:pt>
    <dgm:pt modelId="{658B8E8A-EE75-40DC-8747-9C1F02EF0DCE}" type="pres">
      <dgm:prSet presAssocID="{3FCB3C61-D899-4271-8119-925B6B0BA8ED}" presName="textRect" presStyleLbl="revTx" presStyleIdx="4" presStyleCnt="5">
        <dgm:presLayoutVars>
          <dgm:chMax val="1"/>
          <dgm:chPref val="1"/>
        </dgm:presLayoutVars>
      </dgm:prSet>
      <dgm:spPr/>
    </dgm:pt>
  </dgm:ptLst>
  <dgm:cxnLst>
    <dgm:cxn modelId="{95FD4A08-C515-4171-B1D5-0C75233AAB96}" type="presOf" srcId="{3FCB3C61-D899-4271-8119-925B6B0BA8ED}" destId="{658B8E8A-EE75-40DC-8747-9C1F02EF0DCE}" srcOrd="0" destOrd="0" presId="urn:microsoft.com/office/officeart/2018/5/layout/IconLeafLabelList"/>
    <dgm:cxn modelId="{7E0AD314-E93B-4FC9-B8BA-BC7ABC575828}" srcId="{F1BAA5CF-D9C3-4DE9-B3CE-AFF128329481}" destId="{3FCB3C61-D899-4271-8119-925B6B0BA8ED}" srcOrd="4" destOrd="0" parTransId="{FEEBCB88-5370-418B-9D3B-880571D5D5D4}" sibTransId="{43F02DA4-8BC4-49F8-966C-C60839A061AA}"/>
    <dgm:cxn modelId="{2C88B122-83E3-4436-9E19-AD8BCDBEDEB7}" srcId="{F1BAA5CF-D9C3-4DE9-B3CE-AFF128329481}" destId="{51D6E831-CCDB-4B87-9799-D175D35B3B8D}" srcOrd="1" destOrd="0" parTransId="{E2294AE1-65EE-4252-8440-377E4CD81A33}" sibTransId="{E740ACF3-1735-4DF5-916B-A273EB84ED17}"/>
    <dgm:cxn modelId="{268B9B42-1C3F-4FCD-8155-3889063503BC}" srcId="{F1BAA5CF-D9C3-4DE9-B3CE-AFF128329481}" destId="{0BBE6FA3-7125-4ECB-B302-590D221B687E}" srcOrd="3" destOrd="0" parTransId="{B83628A0-C046-47BD-BC46-84C279148B66}" sibTransId="{49C87632-6BA9-4C68-B08D-D7498DE4F422}"/>
    <dgm:cxn modelId="{F7E16C8A-1150-4D63-9B78-C0937E1B39E7}" srcId="{F1BAA5CF-D9C3-4DE9-B3CE-AFF128329481}" destId="{005A3FF9-0013-4F52-B832-325EF2053A01}" srcOrd="0" destOrd="0" parTransId="{FF6A0DBC-5D47-4085-91B3-0861D9830B4D}" sibTransId="{D3C9F007-2DFB-45B1-96E4-74A9681CD171}"/>
    <dgm:cxn modelId="{D3FBC5B1-9F65-4EE6-A39D-0BBDAEB1E20E}" srcId="{F1BAA5CF-D9C3-4DE9-B3CE-AFF128329481}" destId="{93DA6C56-29B7-4F17-BC8F-D9533DDD3B4A}" srcOrd="2" destOrd="0" parTransId="{B8C6DF3E-385D-408D-AB61-E4B942CBFE9E}" sibTransId="{E2724AA5-2CEA-40AE-974B-9304C17E7653}"/>
    <dgm:cxn modelId="{EBC5D0BC-8AC8-499B-95FE-B8A9F9015AF3}" type="presOf" srcId="{51D6E831-CCDB-4B87-9799-D175D35B3B8D}" destId="{D366A687-25F5-4E85-974C-DD79EA1B7406}" srcOrd="0" destOrd="0" presId="urn:microsoft.com/office/officeart/2018/5/layout/IconLeafLabelList"/>
    <dgm:cxn modelId="{352137C9-05F4-4797-9A16-3017AF8100DC}" type="presOf" srcId="{F1BAA5CF-D9C3-4DE9-B3CE-AFF128329481}" destId="{C0339115-51DC-47BC-94A2-8D1211124AD5}" srcOrd="0" destOrd="0" presId="urn:microsoft.com/office/officeart/2018/5/layout/IconLeafLabelList"/>
    <dgm:cxn modelId="{82C378CB-77FF-41B8-8AF9-4E653F4003F8}" type="presOf" srcId="{005A3FF9-0013-4F52-B832-325EF2053A01}" destId="{BF87A376-729C-4081-8C81-99C585548CE1}" srcOrd="0" destOrd="0" presId="urn:microsoft.com/office/officeart/2018/5/layout/IconLeafLabelList"/>
    <dgm:cxn modelId="{411F30DE-DC7B-4621-9CD1-EC87DA294DA1}" type="presOf" srcId="{93DA6C56-29B7-4F17-BC8F-D9533DDD3B4A}" destId="{46548DBB-DF0F-4CB0-B335-EF241E9FFFAD}" srcOrd="0" destOrd="0" presId="urn:microsoft.com/office/officeart/2018/5/layout/IconLeafLabelList"/>
    <dgm:cxn modelId="{2EF954F5-EA85-4F74-B392-2917B67D9F0C}" type="presOf" srcId="{0BBE6FA3-7125-4ECB-B302-590D221B687E}" destId="{F79725D4-EFC0-4B0C-8BF5-8369F70221F6}" srcOrd="0" destOrd="0" presId="urn:microsoft.com/office/officeart/2018/5/layout/IconLeafLabelList"/>
    <dgm:cxn modelId="{3C9EC1A3-8A4E-4B6D-9E00-2D372513FFF0}" type="presParOf" srcId="{C0339115-51DC-47BC-94A2-8D1211124AD5}" destId="{61812F82-CCAF-4100-82C6-3B57D267770C}" srcOrd="0" destOrd="0" presId="urn:microsoft.com/office/officeart/2018/5/layout/IconLeafLabelList"/>
    <dgm:cxn modelId="{E7FBB4CD-6215-4C3E-81D5-842CB4BBBE3F}" type="presParOf" srcId="{61812F82-CCAF-4100-82C6-3B57D267770C}" destId="{535D105A-0C2E-43A2-9570-5A2B44766FB0}" srcOrd="0" destOrd="0" presId="urn:microsoft.com/office/officeart/2018/5/layout/IconLeafLabelList"/>
    <dgm:cxn modelId="{28EA1752-AABC-4DC4-82CB-57B648278489}" type="presParOf" srcId="{61812F82-CCAF-4100-82C6-3B57D267770C}" destId="{9F4A1D4B-B94C-4518-AE12-247ACFCDF23E}" srcOrd="1" destOrd="0" presId="urn:microsoft.com/office/officeart/2018/5/layout/IconLeafLabelList"/>
    <dgm:cxn modelId="{D737B09A-AC5C-406B-AE9C-0F21A641E4BE}" type="presParOf" srcId="{61812F82-CCAF-4100-82C6-3B57D267770C}" destId="{73031029-A079-4CF8-A0B1-4A8B513132BB}" srcOrd="2" destOrd="0" presId="urn:microsoft.com/office/officeart/2018/5/layout/IconLeafLabelList"/>
    <dgm:cxn modelId="{BEFC75AB-9A48-4E71-9A59-6BE39BEFFF5C}" type="presParOf" srcId="{61812F82-CCAF-4100-82C6-3B57D267770C}" destId="{BF87A376-729C-4081-8C81-99C585548CE1}" srcOrd="3" destOrd="0" presId="urn:microsoft.com/office/officeart/2018/5/layout/IconLeafLabelList"/>
    <dgm:cxn modelId="{920E48FE-11B7-44BE-AA50-40D37CCAED02}" type="presParOf" srcId="{C0339115-51DC-47BC-94A2-8D1211124AD5}" destId="{C83141C1-6FCA-463E-8E54-FF6D806A7BC6}" srcOrd="1" destOrd="0" presId="urn:microsoft.com/office/officeart/2018/5/layout/IconLeafLabelList"/>
    <dgm:cxn modelId="{29759EF7-824D-4C1D-94FC-8760533C1FD2}" type="presParOf" srcId="{C0339115-51DC-47BC-94A2-8D1211124AD5}" destId="{28E5B1E7-A1E6-415E-8337-5B77595B6CDD}" srcOrd="2" destOrd="0" presId="urn:microsoft.com/office/officeart/2018/5/layout/IconLeafLabelList"/>
    <dgm:cxn modelId="{A024ABC5-7C99-428C-A523-CE677135E305}" type="presParOf" srcId="{28E5B1E7-A1E6-415E-8337-5B77595B6CDD}" destId="{8A31F9EF-053A-4709-8709-7C1DAB9009F2}" srcOrd="0" destOrd="0" presId="urn:microsoft.com/office/officeart/2018/5/layout/IconLeafLabelList"/>
    <dgm:cxn modelId="{DD2926E5-1794-4FE6-883D-63B0CD622E73}" type="presParOf" srcId="{28E5B1E7-A1E6-415E-8337-5B77595B6CDD}" destId="{CF07CC34-D526-46DD-857A-5CB4E63C0986}" srcOrd="1" destOrd="0" presId="urn:microsoft.com/office/officeart/2018/5/layout/IconLeafLabelList"/>
    <dgm:cxn modelId="{6F3CDA14-B11F-4B2D-8AA9-177D470C31AB}" type="presParOf" srcId="{28E5B1E7-A1E6-415E-8337-5B77595B6CDD}" destId="{6F445317-DCBC-41C0-8EBA-B9B822489687}" srcOrd="2" destOrd="0" presId="urn:microsoft.com/office/officeart/2018/5/layout/IconLeafLabelList"/>
    <dgm:cxn modelId="{272AA735-C605-4CD4-89E3-33B5750E1911}" type="presParOf" srcId="{28E5B1E7-A1E6-415E-8337-5B77595B6CDD}" destId="{D366A687-25F5-4E85-974C-DD79EA1B7406}" srcOrd="3" destOrd="0" presId="urn:microsoft.com/office/officeart/2018/5/layout/IconLeafLabelList"/>
    <dgm:cxn modelId="{EA250BAF-56E1-48D6-B1C3-B87EF2F1BBA7}" type="presParOf" srcId="{C0339115-51DC-47BC-94A2-8D1211124AD5}" destId="{6868D8FD-5272-44BF-839E-BB1C19BAE729}" srcOrd="3" destOrd="0" presId="urn:microsoft.com/office/officeart/2018/5/layout/IconLeafLabelList"/>
    <dgm:cxn modelId="{692DFE9C-B81E-443F-9509-0C23D494FA19}" type="presParOf" srcId="{C0339115-51DC-47BC-94A2-8D1211124AD5}" destId="{A9CE7A66-685F-4D5F-BE4A-FA1DDADB43F1}" srcOrd="4" destOrd="0" presId="urn:microsoft.com/office/officeart/2018/5/layout/IconLeafLabelList"/>
    <dgm:cxn modelId="{727FF484-0D54-4AFE-BC50-BACEFB642987}" type="presParOf" srcId="{A9CE7A66-685F-4D5F-BE4A-FA1DDADB43F1}" destId="{0DEA0EE6-3FF9-4732-8DEB-F6D873DCAD3D}" srcOrd="0" destOrd="0" presId="urn:microsoft.com/office/officeart/2018/5/layout/IconLeafLabelList"/>
    <dgm:cxn modelId="{C42BABD8-67F5-4611-A31D-EAF3C6924C92}" type="presParOf" srcId="{A9CE7A66-685F-4D5F-BE4A-FA1DDADB43F1}" destId="{D7F888BA-15F6-42B6-A793-E9E27E1D1E04}" srcOrd="1" destOrd="0" presId="urn:microsoft.com/office/officeart/2018/5/layout/IconLeafLabelList"/>
    <dgm:cxn modelId="{7FC94A71-B851-4E71-A883-20565F07454C}" type="presParOf" srcId="{A9CE7A66-685F-4D5F-BE4A-FA1DDADB43F1}" destId="{E48E5BC4-A313-467A-9F5F-AA90D43F9A1D}" srcOrd="2" destOrd="0" presId="urn:microsoft.com/office/officeart/2018/5/layout/IconLeafLabelList"/>
    <dgm:cxn modelId="{DA830339-979B-4BA8-9B19-B25F0FAD6ED4}" type="presParOf" srcId="{A9CE7A66-685F-4D5F-BE4A-FA1DDADB43F1}" destId="{46548DBB-DF0F-4CB0-B335-EF241E9FFFAD}" srcOrd="3" destOrd="0" presId="urn:microsoft.com/office/officeart/2018/5/layout/IconLeafLabelList"/>
    <dgm:cxn modelId="{DE4BF4F1-EED7-408D-8282-85D6A42C5AE8}" type="presParOf" srcId="{C0339115-51DC-47BC-94A2-8D1211124AD5}" destId="{4B8006CE-74A9-4B5A-9C70-1C6371FCF44E}" srcOrd="5" destOrd="0" presId="urn:microsoft.com/office/officeart/2018/5/layout/IconLeafLabelList"/>
    <dgm:cxn modelId="{F3631BBF-7F16-4B45-98BC-02BB63B75B9D}" type="presParOf" srcId="{C0339115-51DC-47BC-94A2-8D1211124AD5}" destId="{69C98F38-1ECA-458F-8F04-D963EFFA97AA}" srcOrd="6" destOrd="0" presId="urn:microsoft.com/office/officeart/2018/5/layout/IconLeafLabelList"/>
    <dgm:cxn modelId="{8279FBF7-C162-4E78-8CAD-BF94181C5459}" type="presParOf" srcId="{69C98F38-1ECA-458F-8F04-D963EFFA97AA}" destId="{4CD213C4-F5F5-47F3-9553-ED82A8FB51A5}" srcOrd="0" destOrd="0" presId="urn:microsoft.com/office/officeart/2018/5/layout/IconLeafLabelList"/>
    <dgm:cxn modelId="{9D625B3D-FFCF-42C0-B85C-1A63CF90FB8E}" type="presParOf" srcId="{69C98F38-1ECA-458F-8F04-D963EFFA97AA}" destId="{96CA4321-7531-4680-8D3A-FEF581585C44}" srcOrd="1" destOrd="0" presId="urn:microsoft.com/office/officeart/2018/5/layout/IconLeafLabelList"/>
    <dgm:cxn modelId="{44EFE65C-48CC-483A-81FC-A6AC96600015}" type="presParOf" srcId="{69C98F38-1ECA-458F-8F04-D963EFFA97AA}" destId="{6A1A30C5-3BF8-41C3-BED6-C60D1506E06E}" srcOrd="2" destOrd="0" presId="urn:microsoft.com/office/officeart/2018/5/layout/IconLeafLabelList"/>
    <dgm:cxn modelId="{177F301A-FCCC-4C62-8294-66FF3CEDEC6A}" type="presParOf" srcId="{69C98F38-1ECA-458F-8F04-D963EFFA97AA}" destId="{F79725D4-EFC0-4B0C-8BF5-8369F70221F6}" srcOrd="3" destOrd="0" presId="urn:microsoft.com/office/officeart/2018/5/layout/IconLeafLabelList"/>
    <dgm:cxn modelId="{60D1A46E-E505-45C5-AB61-5F26717850F9}" type="presParOf" srcId="{C0339115-51DC-47BC-94A2-8D1211124AD5}" destId="{9B046271-3A01-414A-A724-31E5946ADD18}" srcOrd="7" destOrd="0" presId="urn:microsoft.com/office/officeart/2018/5/layout/IconLeafLabelList"/>
    <dgm:cxn modelId="{4D535EF3-D961-4FA5-AE7D-0EBEF6BED6AB}" type="presParOf" srcId="{C0339115-51DC-47BC-94A2-8D1211124AD5}" destId="{C0835ECE-08DE-48BC-85C4-1A53B1818C14}" srcOrd="8" destOrd="0" presId="urn:microsoft.com/office/officeart/2018/5/layout/IconLeafLabelList"/>
    <dgm:cxn modelId="{C6A2270F-A5A7-47F0-A08C-7A7D8CB24C71}" type="presParOf" srcId="{C0835ECE-08DE-48BC-85C4-1A53B1818C14}" destId="{84608FF7-51F3-433F-9341-A5745C257E12}" srcOrd="0" destOrd="0" presId="urn:microsoft.com/office/officeart/2018/5/layout/IconLeafLabelList"/>
    <dgm:cxn modelId="{0ED859AE-4810-4652-85B0-A3774BBE4E36}" type="presParOf" srcId="{C0835ECE-08DE-48BC-85C4-1A53B1818C14}" destId="{90D68E3A-FF4C-46DD-8AC5-7769FCDDEC3B}" srcOrd="1" destOrd="0" presId="urn:microsoft.com/office/officeart/2018/5/layout/IconLeafLabelList"/>
    <dgm:cxn modelId="{018F7DEF-2ABC-4306-842E-BF00B004B7FA}" type="presParOf" srcId="{C0835ECE-08DE-48BC-85C4-1A53B1818C14}" destId="{0604C5FA-5C12-4E32-B4F4-1124F402B008}" srcOrd="2" destOrd="0" presId="urn:microsoft.com/office/officeart/2018/5/layout/IconLeafLabelList"/>
    <dgm:cxn modelId="{97C89E97-6064-4EFD-9893-E42ECF3BB00E}" type="presParOf" srcId="{C0835ECE-08DE-48BC-85C4-1A53B1818C14}" destId="{658B8E8A-EE75-40DC-8747-9C1F02EF0DCE}"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26D-A253-4936-A43C-915B6A089F04}">
      <dsp:nvSpPr>
        <dsp:cNvPr id="0" name=""/>
        <dsp:cNvSpPr/>
      </dsp:nvSpPr>
      <dsp:spPr>
        <a:xfrm rot="16200000">
          <a:off x="893576" y="1782190"/>
          <a:ext cx="493024" cy="1365864"/>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a:t>1733</a:t>
          </a:r>
        </a:p>
      </dsp:txBody>
      <dsp:txXfrm rot="5400000">
        <a:off x="481224" y="2242677"/>
        <a:ext cx="1341797" cy="444890"/>
      </dsp:txXfrm>
    </dsp:sp>
    <dsp:sp modelId="{35F9F66E-3A48-4AD3-A8A2-87DED59A71D9}">
      <dsp:nvSpPr>
        <dsp:cNvPr id="0" name=""/>
        <dsp:cNvSpPr/>
      </dsp:nvSpPr>
      <dsp:spPr>
        <a:xfrm>
          <a:off x="1868" y="0"/>
          <a:ext cx="2276440" cy="172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14300" numCol="1" spcCol="1270" anchor="b" anchorCtr="1">
          <a:noAutofit/>
        </a:bodyPr>
        <a:lstStyle/>
        <a:p>
          <a:pPr marL="0" lvl="0" indent="0" algn="l" defTabSz="666750">
            <a:lnSpc>
              <a:spcPct val="90000"/>
            </a:lnSpc>
            <a:spcBef>
              <a:spcPct val="0"/>
            </a:spcBef>
            <a:spcAft>
              <a:spcPct val="35000"/>
            </a:spcAft>
            <a:buNone/>
          </a:pPr>
          <a:r>
            <a:rPr lang="en-US" sz="1500" kern="1200" dirty="0"/>
            <a:t>Since at least 1733, the site along the Chattahoochee River that is now Eufaula was occupied by three Creek Indian tribes of the Muscogee Nation. One of these was "the </a:t>
          </a:r>
          <a:r>
            <a:rPr lang="en-US" sz="1500" kern="1200" dirty="0" err="1"/>
            <a:t>Eufaulas</a:t>
          </a:r>
          <a:r>
            <a:rPr lang="en-US" sz="1500" kern="1200" dirty="0"/>
            <a:t>" </a:t>
          </a:r>
        </a:p>
      </dsp:txBody>
      <dsp:txXfrm>
        <a:off x="1868" y="0"/>
        <a:ext cx="2276440" cy="1725586"/>
      </dsp:txXfrm>
    </dsp:sp>
    <dsp:sp modelId="{FFE79B40-BDF6-43AD-9879-108F539B2D1A}">
      <dsp:nvSpPr>
        <dsp:cNvPr id="0" name=""/>
        <dsp:cNvSpPr/>
      </dsp:nvSpPr>
      <dsp:spPr>
        <a:xfrm>
          <a:off x="1140088" y="1824191"/>
          <a:ext cx="0" cy="39441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D518EED-F955-485E-98B4-6183BCDF5C1B}">
      <dsp:nvSpPr>
        <dsp:cNvPr id="0" name=""/>
        <dsp:cNvSpPr/>
      </dsp:nvSpPr>
      <dsp:spPr>
        <a:xfrm>
          <a:off x="1090786" y="1725586"/>
          <a:ext cx="98604" cy="986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D0A01-CD7E-4F71-A227-D12C37514FF9}">
      <dsp:nvSpPr>
        <dsp:cNvPr id="0" name=""/>
        <dsp:cNvSpPr/>
      </dsp:nvSpPr>
      <dsp:spPr>
        <a:xfrm>
          <a:off x="1823020" y="2218610"/>
          <a:ext cx="1365864" cy="493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a:t>1823</a:t>
          </a:r>
        </a:p>
      </dsp:txBody>
      <dsp:txXfrm>
        <a:off x="1823020" y="2218610"/>
        <a:ext cx="1365864" cy="493024"/>
      </dsp:txXfrm>
    </dsp:sp>
    <dsp:sp modelId="{D8EE9A79-6AA7-47E0-8917-7B5648041675}">
      <dsp:nvSpPr>
        <dsp:cNvPr id="0" name=""/>
        <dsp:cNvSpPr/>
      </dsp:nvSpPr>
      <dsp:spPr>
        <a:xfrm>
          <a:off x="1367732" y="3204659"/>
          <a:ext cx="2276440" cy="172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0" numCol="1" spcCol="1270" anchor="t" anchorCtr="1">
          <a:noAutofit/>
        </a:bodyPr>
        <a:lstStyle/>
        <a:p>
          <a:pPr marL="0" lvl="0" indent="0" algn="l" defTabSz="666750">
            <a:lnSpc>
              <a:spcPct val="90000"/>
            </a:lnSpc>
            <a:spcBef>
              <a:spcPct val="0"/>
            </a:spcBef>
            <a:spcAft>
              <a:spcPct val="35000"/>
            </a:spcAft>
            <a:buNone/>
          </a:pPr>
          <a:r>
            <a:rPr lang="en-US" sz="1500" kern="1200" dirty="0"/>
            <a:t>In 1823, men from Georgia, looking for fertile crop land, established a permanent white settlement on these high bluffs and adopted the Creek village's name.</a:t>
          </a:r>
        </a:p>
      </dsp:txBody>
      <dsp:txXfrm>
        <a:off x="1367732" y="3204659"/>
        <a:ext cx="2276440" cy="1725586"/>
      </dsp:txXfrm>
    </dsp:sp>
    <dsp:sp modelId="{3BF4788F-D736-4C05-8EC1-17EABCFEA106}">
      <dsp:nvSpPr>
        <dsp:cNvPr id="0" name=""/>
        <dsp:cNvSpPr/>
      </dsp:nvSpPr>
      <dsp:spPr>
        <a:xfrm>
          <a:off x="2505952" y="2711635"/>
          <a:ext cx="0" cy="39441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00FFFBF-ECE2-42C0-954E-76004983064E}">
      <dsp:nvSpPr>
        <dsp:cNvPr id="0" name=""/>
        <dsp:cNvSpPr/>
      </dsp:nvSpPr>
      <dsp:spPr>
        <a:xfrm>
          <a:off x="2456650" y="3106054"/>
          <a:ext cx="98604" cy="986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36F532-275E-4B02-8086-EFDD061E190A}">
      <dsp:nvSpPr>
        <dsp:cNvPr id="0" name=""/>
        <dsp:cNvSpPr/>
      </dsp:nvSpPr>
      <dsp:spPr>
        <a:xfrm>
          <a:off x="3188884" y="2218610"/>
          <a:ext cx="1365864" cy="493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a:t>1832</a:t>
          </a:r>
        </a:p>
      </dsp:txBody>
      <dsp:txXfrm>
        <a:off x="3188884" y="2218610"/>
        <a:ext cx="1365864" cy="493024"/>
      </dsp:txXfrm>
    </dsp:sp>
    <dsp:sp modelId="{247D39F8-3DCC-4FB5-AA89-FB1DF75B0760}">
      <dsp:nvSpPr>
        <dsp:cNvPr id="0" name=""/>
        <dsp:cNvSpPr/>
      </dsp:nvSpPr>
      <dsp:spPr>
        <a:xfrm>
          <a:off x="2733596" y="0"/>
          <a:ext cx="2276440" cy="172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14300" numCol="1" spcCol="1270" anchor="b" anchorCtr="1">
          <a:noAutofit/>
        </a:bodyPr>
        <a:lstStyle/>
        <a:p>
          <a:pPr marL="0" lvl="0" indent="0" algn="l" defTabSz="666750">
            <a:lnSpc>
              <a:spcPct val="90000"/>
            </a:lnSpc>
            <a:spcBef>
              <a:spcPct val="0"/>
            </a:spcBef>
            <a:spcAft>
              <a:spcPct val="35000"/>
            </a:spcAft>
            <a:buNone/>
          </a:pPr>
          <a:r>
            <a:rPr lang="en-US" sz="1500" kern="1200" dirty="0"/>
            <a:t>In the Treaty of Cusseta, 1832, the Creeks ceded their land rights in the area, and Barbour County was incorporated.</a:t>
          </a:r>
        </a:p>
      </dsp:txBody>
      <dsp:txXfrm>
        <a:off x="2733596" y="0"/>
        <a:ext cx="2276440" cy="1725586"/>
      </dsp:txXfrm>
    </dsp:sp>
    <dsp:sp modelId="{0F00D15E-9955-4A00-B094-5AE488E8762F}">
      <dsp:nvSpPr>
        <dsp:cNvPr id="0" name=""/>
        <dsp:cNvSpPr/>
      </dsp:nvSpPr>
      <dsp:spPr>
        <a:xfrm>
          <a:off x="3871816" y="1824191"/>
          <a:ext cx="0" cy="39441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E4805A8-865A-43CB-A610-AD9A53EFB497}">
      <dsp:nvSpPr>
        <dsp:cNvPr id="0" name=""/>
        <dsp:cNvSpPr/>
      </dsp:nvSpPr>
      <dsp:spPr>
        <a:xfrm>
          <a:off x="3822514" y="1725586"/>
          <a:ext cx="98604" cy="986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3ABEEA-5155-439C-92DE-96AE93D541A5}">
      <dsp:nvSpPr>
        <dsp:cNvPr id="0" name=""/>
        <dsp:cNvSpPr/>
      </dsp:nvSpPr>
      <dsp:spPr>
        <a:xfrm rot="5400000">
          <a:off x="4991168" y="1782190"/>
          <a:ext cx="493024" cy="1365864"/>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a:t>1834</a:t>
          </a:r>
        </a:p>
      </dsp:txBody>
      <dsp:txXfrm rot="-5400000">
        <a:off x="4554749" y="2242677"/>
        <a:ext cx="1341797" cy="444890"/>
      </dsp:txXfrm>
    </dsp:sp>
    <dsp:sp modelId="{47FB7A4A-19A1-4385-8F9F-680D3454BA20}">
      <dsp:nvSpPr>
        <dsp:cNvPr id="0" name=""/>
        <dsp:cNvSpPr/>
      </dsp:nvSpPr>
      <dsp:spPr>
        <a:xfrm>
          <a:off x="4099460" y="3204659"/>
          <a:ext cx="2276440" cy="172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0" numCol="1" spcCol="1270" anchor="t" anchorCtr="1">
          <a:noAutofit/>
        </a:bodyPr>
        <a:lstStyle/>
        <a:p>
          <a:pPr marL="0" lvl="0" indent="0" algn="l" defTabSz="666750">
            <a:lnSpc>
              <a:spcPct val="90000"/>
            </a:lnSpc>
            <a:spcBef>
              <a:spcPct val="0"/>
            </a:spcBef>
            <a:spcAft>
              <a:spcPct val="35000"/>
            </a:spcAft>
            <a:buNone/>
          </a:pPr>
          <a:r>
            <a:rPr lang="en-US" sz="1500" kern="1200" dirty="0"/>
            <a:t>In 1834, Captain Seth Lore and others developed what is now the downtown area, naming the four main north-south avenues "Livingston," "Orange," "Randolph," and "Eufaula" (L-O-R-E). </a:t>
          </a:r>
        </a:p>
      </dsp:txBody>
      <dsp:txXfrm>
        <a:off x="4099460" y="3204659"/>
        <a:ext cx="2276440" cy="1725586"/>
      </dsp:txXfrm>
    </dsp:sp>
    <dsp:sp modelId="{39DEE6D3-7CAA-4D0B-BC22-4C4992950FB0}">
      <dsp:nvSpPr>
        <dsp:cNvPr id="0" name=""/>
        <dsp:cNvSpPr/>
      </dsp:nvSpPr>
      <dsp:spPr>
        <a:xfrm>
          <a:off x="5237680" y="2711635"/>
          <a:ext cx="0" cy="39441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76F8CA6-6AC2-42C3-8B8B-FFF6EF2D5BA5}">
      <dsp:nvSpPr>
        <dsp:cNvPr id="0" name=""/>
        <dsp:cNvSpPr/>
      </dsp:nvSpPr>
      <dsp:spPr>
        <a:xfrm>
          <a:off x="5188378" y="3106054"/>
          <a:ext cx="98604" cy="986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C9E7F-8C66-4FA1-AC2B-BA3992DE8D75}">
      <dsp:nvSpPr>
        <dsp:cNvPr id="0" name=""/>
        <dsp:cNvSpPr/>
      </dsp:nvSpPr>
      <dsp:spPr>
        <a:xfrm rot="5400000">
          <a:off x="3957966" y="-1565074"/>
          <a:ext cx="757832" cy="40817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None/>
          </a:pPr>
          <a:r>
            <a:rPr lang="en-US" sz="1400" kern="1200" dirty="0"/>
            <a:t>The town was renamed "Eufaula," because mail was constantly being misdirected to </a:t>
          </a:r>
          <a:r>
            <a:rPr lang="en-US" sz="1400" kern="1200" dirty="0" err="1"/>
            <a:t>Irwinton</a:t>
          </a:r>
          <a:r>
            <a:rPr lang="en-US" sz="1400" kern="1200" dirty="0"/>
            <a:t>, Georgia.</a:t>
          </a:r>
        </a:p>
      </dsp:txBody>
      <dsp:txXfrm rot="-5400000">
        <a:off x="2295996" y="133890"/>
        <a:ext cx="4044778" cy="683844"/>
      </dsp:txXfrm>
    </dsp:sp>
    <dsp:sp modelId="{D5B5D323-0122-4E33-BB33-EB7D33E47C5B}">
      <dsp:nvSpPr>
        <dsp:cNvPr id="0" name=""/>
        <dsp:cNvSpPr/>
      </dsp:nvSpPr>
      <dsp:spPr>
        <a:xfrm>
          <a:off x="0" y="2166"/>
          <a:ext cx="2295996" cy="9472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1843</a:t>
          </a:r>
        </a:p>
      </dsp:txBody>
      <dsp:txXfrm>
        <a:off x="46243" y="48409"/>
        <a:ext cx="2203510" cy="854804"/>
      </dsp:txXfrm>
    </dsp:sp>
    <dsp:sp modelId="{1F368D73-487D-45AA-A8A8-F3487BB400CF}">
      <dsp:nvSpPr>
        <dsp:cNvPr id="0" name=""/>
        <dsp:cNvSpPr/>
      </dsp:nvSpPr>
      <dsp:spPr>
        <a:xfrm rot="5400000">
          <a:off x="3957966" y="-570418"/>
          <a:ext cx="757832" cy="40817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None/>
          </a:pPr>
          <a:r>
            <a:rPr lang="en-US" sz="1400" kern="1200" spc="-100" baseline="0" dirty="0"/>
            <a:t>April 29, a messenger galloped in with news that the Union was approaching. The mayor and citizens met the soldiers at College Hill with the news, the war was over. Eufaula remained intact, her people unharmed.</a:t>
          </a:r>
        </a:p>
      </dsp:txBody>
      <dsp:txXfrm rot="-5400000">
        <a:off x="2295996" y="1128546"/>
        <a:ext cx="4044778" cy="683844"/>
      </dsp:txXfrm>
    </dsp:sp>
    <dsp:sp modelId="{F4BF7A9C-5580-4678-AFC1-9B152C774027}">
      <dsp:nvSpPr>
        <dsp:cNvPr id="0" name=""/>
        <dsp:cNvSpPr/>
      </dsp:nvSpPr>
      <dsp:spPr>
        <a:xfrm>
          <a:off x="0" y="996822"/>
          <a:ext cx="2295996" cy="9472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1865</a:t>
          </a:r>
        </a:p>
      </dsp:txBody>
      <dsp:txXfrm>
        <a:off x="46243" y="1043065"/>
        <a:ext cx="2203510" cy="854804"/>
      </dsp:txXfrm>
    </dsp:sp>
    <dsp:sp modelId="{80352B45-A4C2-484D-9F3E-475A28FB5284}">
      <dsp:nvSpPr>
        <dsp:cNvPr id="0" name=""/>
        <dsp:cNvSpPr/>
      </dsp:nvSpPr>
      <dsp:spPr>
        <a:xfrm rot="5400000">
          <a:off x="3957966" y="424236"/>
          <a:ext cx="757832" cy="40817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None/>
          </a:pPr>
          <a:r>
            <a:rPr lang="en-US" sz="1400" kern="1200" dirty="0"/>
            <a:t> Eufaula was booming again with cotton mills, steamboats, and railways </a:t>
          </a:r>
        </a:p>
      </dsp:txBody>
      <dsp:txXfrm rot="-5400000">
        <a:off x="2295996" y="2123200"/>
        <a:ext cx="4044778" cy="683844"/>
      </dsp:txXfrm>
    </dsp:sp>
    <dsp:sp modelId="{C1EAC2B6-30BC-4427-B314-2C52FAC21FF8}">
      <dsp:nvSpPr>
        <dsp:cNvPr id="0" name=""/>
        <dsp:cNvSpPr/>
      </dsp:nvSpPr>
      <dsp:spPr>
        <a:xfrm>
          <a:off x="0" y="1991477"/>
          <a:ext cx="2295996" cy="9472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1880s</a:t>
          </a:r>
        </a:p>
      </dsp:txBody>
      <dsp:txXfrm>
        <a:off x="46243" y="2037720"/>
        <a:ext cx="2203510" cy="854804"/>
      </dsp:txXfrm>
    </dsp:sp>
    <dsp:sp modelId="{C0585F59-A5D9-4379-AE4E-83FD1CA9B8E6}">
      <dsp:nvSpPr>
        <dsp:cNvPr id="0" name=""/>
        <dsp:cNvSpPr/>
      </dsp:nvSpPr>
      <dsp:spPr>
        <a:xfrm rot="5400000">
          <a:off x="3957966" y="1418892"/>
          <a:ext cx="757832" cy="40817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None/>
          </a:pPr>
          <a:r>
            <a:rPr lang="en-US" sz="1400" kern="1200" dirty="0"/>
            <a:t>The Army Corps of Engineers' creation of Lake Walter F. George. 11,184-acre Eufaula National Wildlife Refuge was purchased.</a:t>
          </a:r>
        </a:p>
      </dsp:txBody>
      <dsp:txXfrm rot="-5400000">
        <a:off x="2295996" y="3117856"/>
        <a:ext cx="4044778" cy="683844"/>
      </dsp:txXfrm>
    </dsp:sp>
    <dsp:sp modelId="{59D87ECE-5146-4050-8AA5-5849B0FC5F11}">
      <dsp:nvSpPr>
        <dsp:cNvPr id="0" name=""/>
        <dsp:cNvSpPr/>
      </dsp:nvSpPr>
      <dsp:spPr>
        <a:xfrm>
          <a:off x="0" y="2986133"/>
          <a:ext cx="2295996" cy="9472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1963-64</a:t>
          </a:r>
        </a:p>
      </dsp:txBody>
      <dsp:txXfrm>
        <a:off x="46243" y="3032376"/>
        <a:ext cx="2203510" cy="854804"/>
      </dsp:txXfrm>
    </dsp:sp>
    <dsp:sp modelId="{6143927F-EF9A-4111-A8A6-135F774A5097}">
      <dsp:nvSpPr>
        <dsp:cNvPr id="0" name=""/>
        <dsp:cNvSpPr/>
      </dsp:nvSpPr>
      <dsp:spPr>
        <a:xfrm rot="5400000">
          <a:off x="3957966" y="2413547"/>
          <a:ext cx="757832" cy="40817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None/>
          </a:pPr>
          <a:r>
            <a:rPr lang="en-US" sz="1400" kern="1200" dirty="0"/>
            <a:t>The first Eufaula Pilgrimage was held April 11 – 17. Fishing Tournaments and Tom Mann’s Bait Company put Eufaula on the map. </a:t>
          </a:r>
        </a:p>
      </dsp:txBody>
      <dsp:txXfrm rot="-5400000">
        <a:off x="2295996" y="4112511"/>
        <a:ext cx="4044778" cy="683844"/>
      </dsp:txXfrm>
    </dsp:sp>
    <dsp:sp modelId="{12DC374A-3A16-41C8-A64E-D9052967BF00}">
      <dsp:nvSpPr>
        <dsp:cNvPr id="0" name=""/>
        <dsp:cNvSpPr/>
      </dsp:nvSpPr>
      <dsp:spPr>
        <a:xfrm>
          <a:off x="0" y="3980788"/>
          <a:ext cx="2295996" cy="9472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1966</a:t>
          </a:r>
        </a:p>
      </dsp:txBody>
      <dsp:txXfrm>
        <a:off x="46243" y="4027031"/>
        <a:ext cx="2203510" cy="8548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F1879-FA1E-4926-A3F4-A978B717BC81}">
      <dsp:nvSpPr>
        <dsp:cNvPr id="0" name=""/>
        <dsp:cNvSpPr/>
      </dsp:nvSpPr>
      <dsp:spPr>
        <a:xfrm rot="16200000">
          <a:off x="550708" y="1986790"/>
          <a:ext cx="493024" cy="956665"/>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dirty="0"/>
            <a:t>1968</a:t>
          </a:r>
        </a:p>
      </dsp:txBody>
      <dsp:txXfrm rot="5400000">
        <a:off x="342955" y="2242678"/>
        <a:ext cx="932598" cy="444890"/>
      </dsp:txXfrm>
    </dsp:sp>
    <dsp:sp modelId="{73C4E2A5-1118-43D0-A743-84DFC089B999}">
      <dsp:nvSpPr>
        <dsp:cNvPr id="0" name=""/>
        <dsp:cNvSpPr/>
      </dsp:nvSpPr>
      <dsp:spPr>
        <a:xfrm>
          <a:off x="0" y="0"/>
          <a:ext cx="1594442" cy="172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14300" numCol="1" spcCol="1270" anchor="b" anchorCtr="1">
          <a:noAutofit/>
        </a:bodyPr>
        <a:lstStyle/>
        <a:p>
          <a:pPr marL="0" lvl="0" indent="0" algn="ctr" defTabSz="666750">
            <a:lnSpc>
              <a:spcPct val="90000"/>
            </a:lnSpc>
            <a:spcBef>
              <a:spcPct val="0"/>
            </a:spcBef>
            <a:spcAft>
              <a:spcPct val="35000"/>
            </a:spcAft>
            <a:buNone/>
          </a:pPr>
          <a:r>
            <a:rPr lang="en-US" sz="1500" kern="1200" dirty="0"/>
            <a:t>Lakepoint State Park was founded.</a:t>
          </a:r>
        </a:p>
      </dsp:txBody>
      <dsp:txXfrm>
        <a:off x="0" y="0"/>
        <a:ext cx="1594442" cy="1725586"/>
      </dsp:txXfrm>
    </dsp:sp>
    <dsp:sp modelId="{9E3127BC-A3A8-4808-9145-5E2189363BB3}">
      <dsp:nvSpPr>
        <dsp:cNvPr id="0" name=""/>
        <dsp:cNvSpPr/>
      </dsp:nvSpPr>
      <dsp:spPr>
        <a:xfrm>
          <a:off x="797221" y="1824191"/>
          <a:ext cx="0" cy="39441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E0E7DEE-6BA3-4DAD-8F62-1AC9CB063A74}">
      <dsp:nvSpPr>
        <dsp:cNvPr id="0" name=""/>
        <dsp:cNvSpPr/>
      </dsp:nvSpPr>
      <dsp:spPr>
        <a:xfrm>
          <a:off x="747918" y="1725586"/>
          <a:ext cx="98604" cy="986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91A642-2BA5-4500-B003-2F89C0EF86F8}">
      <dsp:nvSpPr>
        <dsp:cNvPr id="0" name=""/>
        <dsp:cNvSpPr/>
      </dsp:nvSpPr>
      <dsp:spPr>
        <a:xfrm>
          <a:off x="1275553" y="2218610"/>
          <a:ext cx="956665" cy="493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dirty="0"/>
            <a:t>1980</a:t>
          </a:r>
        </a:p>
      </dsp:txBody>
      <dsp:txXfrm>
        <a:off x="1275553" y="2218610"/>
        <a:ext cx="956665" cy="493024"/>
      </dsp:txXfrm>
    </dsp:sp>
    <dsp:sp modelId="{7DA3C3A2-AE7C-4B6E-8BFB-AD12282E7FF4}">
      <dsp:nvSpPr>
        <dsp:cNvPr id="0" name=""/>
        <dsp:cNvSpPr/>
      </dsp:nvSpPr>
      <dsp:spPr>
        <a:xfrm>
          <a:off x="956665" y="3204659"/>
          <a:ext cx="1594442" cy="172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0" numCol="1" spcCol="1270" anchor="t" anchorCtr="1">
          <a:noAutofit/>
        </a:bodyPr>
        <a:lstStyle/>
        <a:p>
          <a:pPr marL="0" lvl="0" indent="0" algn="ctr" defTabSz="666750">
            <a:lnSpc>
              <a:spcPct val="90000"/>
            </a:lnSpc>
            <a:spcBef>
              <a:spcPct val="0"/>
            </a:spcBef>
            <a:spcAft>
              <a:spcPct val="35000"/>
            </a:spcAft>
            <a:buNone/>
          </a:pPr>
          <a:r>
            <a:rPr lang="en-US" sz="1500" kern="1200" dirty="0"/>
            <a:t>Death of Leroy Brown</a:t>
          </a:r>
        </a:p>
      </dsp:txBody>
      <dsp:txXfrm>
        <a:off x="956665" y="3204659"/>
        <a:ext cx="1594442" cy="1725586"/>
      </dsp:txXfrm>
    </dsp:sp>
    <dsp:sp modelId="{DE456ADC-2233-46E8-8E73-A05A90B16A2E}">
      <dsp:nvSpPr>
        <dsp:cNvPr id="0" name=""/>
        <dsp:cNvSpPr/>
      </dsp:nvSpPr>
      <dsp:spPr>
        <a:xfrm>
          <a:off x="1753886" y="2711635"/>
          <a:ext cx="0" cy="39441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17D9B70-5576-43F2-AFD3-ECE3492F70A1}">
      <dsp:nvSpPr>
        <dsp:cNvPr id="0" name=""/>
        <dsp:cNvSpPr/>
      </dsp:nvSpPr>
      <dsp:spPr>
        <a:xfrm>
          <a:off x="1704584" y="3106054"/>
          <a:ext cx="98604" cy="986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E69793-EFA2-43B9-B858-E66C3B8B9537}">
      <dsp:nvSpPr>
        <dsp:cNvPr id="0" name=""/>
        <dsp:cNvSpPr/>
      </dsp:nvSpPr>
      <dsp:spPr>
        <a:xfrm>
          <a:off x="2232219" y="2218610"/>
          <a:ext cx="956665" cy="493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dirty="0"/>
            <a:t>1985</a:t>
          </a:r>
        </a:p>
      </dsp:txBody>
      <dsp:txXfrm>
        <a:off x="2232219" y="2218610"/>
        <a:ext cx="956665" cy="493024"/>
      </dsp:txXfrm>
    </dsp:sp>
    <dsp:sp modelId="{47B78DD0-0A8C-4157-8023-315022565E75}">
      <dsp:nvSpPr>
        <dsp:cNvPr id="0" name=""/>
        <dsp:cNvSpPr/>
      </dsp:nvSpPr>
      <dsp:spPr>
        <a:xfrm>
          <a:off x="1913330" y="0"/>
          <a:ext cx="1594442" cy="172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14300" numCol="1" spcCol="1270" anchor="b" anchorCtr="1">
          <a:noAutofit/>
        </a:bodyPr>
        <a:lstStyle/>
        <a:p>
          <a:pPr marL="0" lvl="0" indent="0" algn="ctr" defTabSz="666750">
            <a:lnSpc>
              <a:spcPct val="90000"/>
            </a:lnSpc>
            <a:spcBef>
              <a:spcPct val="0"/>
            </a:spcBef>
            <a:spcAft>
              <a:spcPct val="35000"/>
            </a:spcAft>
            <a:buNone/>
          </a:pPr>
          <a:r>
            <a:rPr lang="en-US" sz="1500" kern="1200" dirty="0"/>
            <a:t>The Jackson Five visit relatives in Barbour County. </a:t>
          </a:r>
        </a:p>
      </dsp:txBody>
      <dsp:txXfrm>
        <a:off x="1913330" y="0"/>
        <a:ext cx="1594442" cy="1725586"/>
      </dsp:txXfrm>
    </dsp:sp>
    <dsp:sp modelId="{473B1879-FBCE-4533-B685-55C493801285}">
      <dsp:nvSpPr>
        <dsp:cNvPr id="0" name=""/>
        <dsp:cNvSpPr/>
      </dsp:nvSpPr>
      <dsp:spPr>
        <a:xfrm>
          <a:off x="2710551" y="1824191"/>
          <a:ext cx="0" cy="39441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50A5974-CE52-47EA-8D85-FD9ACCFC1F0F}">
      <dsp:nvSpPr>
        <dsp:cNvPr id="0" name=""/>
        <dsp:cNvSpPr/>
      </dsp:nvSpPr>
      <dsp:spPr>
        <a:xfrm>
          <a:off x="2661249" y="1725586"/>
          <a:ext cx="98604" cy="986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A3C7C5-C946-4E46-92A7-9333F18C4697}">
      <dsp:nvSpPr>
        <dsp:cNvPr id="0" name=""/>
        <dsp:cNvSpPr/>
      </dsp:nvSpPr>
      <dsp:spPr>
        <a:xfrm>
          <a:off x="3188884" y="2218610"/>
          <a:ext cx="956665" cy="493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dirty="0"/>
            <a:t>2004</a:t>
          </a:r>
        </a:p>
      </dsp:txBody>
      <dsp:txXfrm>
        <a:off x="3188884" y="2218610"/>
        <a:ext cx="956665" cy="493024"/>
      </dsp:txXfrm>
    </dsp:sp>
    <dsp:sp modelId="{4DAB451B-D1AB-4088-9B6F-B9D296803B79}">
      <dsp:nvSpPr>
        <dsp:cNvPr id="0" name=""/>
        <dsp:cNvSpPr/>
      </dsp:nvSpPr>
      <dsp:spPr>
        <a:xfrm>
          <a:off x="2869996" y="3204659"/>
          <a:ext cx="1594442" cy="172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0" numCol="1" spcCol="1270" anchor="t" anchorCtr="1">
          <a:noAutofit/>
        </a:bodyPr>
        <a:lstStyle/>
        <a:p>
          <a:pPr marL="0" lvl="0" indent="0" algn="ctr" defTabSz="666750">
            <a:lnSpc>
              <a:spcPct val="90000"/>
            </a:lnSpc>
            <a:spcBef>
              <a:spcPct val="0"/>
            </a:spcBef>
            <a:spcAft>
              <a:spcPct val="35000"/>
            </a:spcAft>
            <a:buNone/>
          </a:pPr>
          <a:r>
            <a:rPr lang="en-US" sz="1500" kern="1200" dirty="0"/>
            <a:t> Main Street Eufaula Founded</a:t>
          </a:r>
        </a:p>
      </dsp:txBody>
      <dsp:txXfrm>
        <a:off x="2869996" y="3204659"/>
        <a:ext cx="1594442" cy="1725586"/>
      </dsp:txXfrm>
    </dsp:sp>
    <dsp:sp modelId="{82BBD432-F9F7-4E55-930C-ED9008995CE7}">
      <dsp:nvSpPr>
        <dsp:cNvPr id="0" name=""/>
        <dsp:cNvSpPr/>
      </dsp:nvSpPr>
      <dsp:spPr>
        <a:xfrm>
          <a:off x="3667217" y="2711635"/>
          <a:ext cx="0" cy="39441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C3FBF59-CA1B-4A16-8371-7129FA6225B7}">
      <dsp:nvSpPr>
        <dsp:cNvPr id="0" name=""/>
        <dsp:cNvSpPr/>
      </dsp:nvSpPr>
      <dsp:spPr>
        <a:xfrm>
          <a:off x="3617914" y="3106054"/>
          <a:ext cx="98604" cy="986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692D5F-24DB-45B2-9FCF-C557FFBEAFA8}">
      <dsp:nvSpPr>
        <dsp:cNvPr id="0" name=""/>
        <dsp:cNvSpPr/>
      </dsp:nvSpPr>
      <dsp:spPr>
        <a:xfrm>
          <a:off x="4145549" y="2218610"/>
          <a:ext cx="956665" cy="4930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dirty="0"/>
            <a:t>2018</a:t>
          </a:r>
        </a:p>
      </dsp:txBody>
      <dsp:txXfrm>
        <a:off x="4145549" y="2218610"/>
        <a:ext cx="956665" cy="493024"/>
      </dsp:txXfrm>
    </dsp:sp>
    <dsp:sp modelId="{184F8935-16DC-479A-8C45-A7D20C839447}">
      <dsp:nvSpPr>
        <dsp:cNvPr id="0" name=""/>
        <dsp:cNvSpPr/>
      </dsp:nvSpPr>
      <dsp:spPr>
        <a:xfrm>
          <a:off x="3826661" y="0"/>
          <a:ext cx="1594442" cy="172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14300" numCol="1" spcCol="1270" anchor="b" anchorCtr="1">
          <a:noAutofit/>
        </a:bodyPr>
        <a:lstStyle/>
        <a:p>
          <a:pPr marL="0" lvl="0" indent="0" algn="ctr" defTabSz="666750">
            <a:lnSpc>
              <a:spcPct val="90000"/>
            </a:lnSpc>
            <a:spcBef>
              <a:spcPct val="0"/>
            </a:spcBef>
            <a:spcAft>
              <a:spcPct val="35000"/>
            </a:spcAft>
            <a:buNone/>
          </a:pPr>
          <a:r>
            <a:rPr lang="en-US" sz="1500" kern="1200" dirty="0"/>
            <a:t>Manny the Bass</a:t>
          </a:r>
        </a:p>
      </dsp:txBody>
      <dsp:txXfrm>
        <a:off x="3826661" y="0"/>
        <a:ext cx="1594442" cy="1725586"/>
      </dsp:txXfrm>
    </dsp:sp>
    <dsp:sp modelId="{5825A06F-DA64-4219-96D6-9020E0067604}">
      <dsp:nvSpPr>
        <dsp:cNvPr id="0" name=""/>
        <dsp:cNvSpPr/>
      </dsp:nvSpPr>
      <dsp:spPr>
        <a:xfrm>
          <a:off x="4623882" y="1824191"/>
          <a:ext cx="0" cy="39441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865ED11-FF53-467F-8B13-D7966592B99F}">
      <dsp:nvSpPr>
        <dsp:cNvPr id="0" name=""/>
        <dsp:cNvSpPr/>
      </dsp:nvSpPr>
      <dsp:spPr>
        <a:xfrm>
          <a:off x="4574580" y="1725586"/>
          <a:ext cx="98604" cy="986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4277C7-075C-448E-8165-807F9CE4547E}">
      <dsp:nvSpPr>
        <dsp:cNvPr id="0" name=""/>
        <dsp:cNvSpPr/>
      </dsp:nvSpPr>
      <dsp:spPr>
        <a:xfrm rot="5400000">
          <a:off x="5334035" y="1986790"/>
          <a:ext cx="493024" cy="956665"/>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dirty="0"/>
            <a:t>2020</a:t>
          </a:r>
        </a:p>
      </dsp:txBody>
      <dsp:txXfrm rot="-5400000">
        <a:off x="5102215" y="2242678"/>
        <a:ext cx="932598" cy="444890"/>
      </dsp:txXfrm>
    </dsp:sp>
    <dsp:sp modelId="{039CA1DA-E014-49D4-A5E1-BD91E015C108}">
      <dsp:nvSpPr>
        <dsp:cNvPr id="0" name=""/>
        <dsp:cNvSpPr/>
      </dsp:nvSpPr>
      <dsp:spPr>
        <a:xfrm>
          <a:off x="4783326" y="3204659"/>
          <a:ext cx="1594442" cy="172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0" numCol="1" spcCol="1270" anchor="t" anchorCtr="1">
          <a:noAutofit/>
        </a:bodyPr>
        <a:lstStyle/>
        <a:p>
          <a:pPr marL="0" lvl="0" indent="0" algn="ctr" defTabSz="666750">
            <a:lnSpc>
              <a:spcPct val="90000"/>
            </a:lnSpc>
            <a:spcBef>
              <a:spcPct val="0"/>
            </a:spcBef>
            <a:spcAft>
              <a:spcPct val="35000"/>
            </a:spcAft>
            <a:buNone/>
          </a:pPr>
          <a:r>
            <a:rPr lang="en-US" sz="1500" kern="1200" dirty="0"/>
            <a:t>Splash Pad Park and downtown renovation of the Martin Theater </a:t>
          </a:r>
        </a:p>
      </dsp:txBody>
      <dsp:txXfrm>
        <a:off x="4783326" y="3204659"/>
        <a:ext cx="1594442" cy="1725586"/>
      </dsp:txXfrm>
    </dsp:sp>
    <dsp:sp modelId="{97405A1F-EF66-4A3E-AA56-D0D5AB5CD9C4}">
      <dsp:nvSpPr>
        <dsp:cNvPr id="0" name=""/>
        <dsp:cNvSpPr/>
      </dsp:nvSpPr>
      <dsp:spPr>
        <a:xfrm>
          <a:off x="5580547" y="2711635"/>
          <a:ext cx="0" cy="39441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AF882F6-78CE-482E-B4E9-803A4CE387E9}">
      <dsp:nvSpPr>
        <dsp:cNvPr id="0" name=""/>
        <dsp:cNvSpPr/>
      </dsp:nvSpPr>
      <dsp:spPr>
        <a:xfrm>
          <a:off x="5531245" y="3106054"/>
          <a:ext cx="98604" cy="986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D105A-0C2E-43A2-9570-5A2B44766FB0}">
      <dsp:nvSpPr>
        <dsp:cNvPr id="0" name=""/>
        <dsp:cNvSpPr/>
      </dsp:nvSpPr>
      <dsp:spPr>
        <a:xfrm>
          <a:off x="478800" y="1095669"/>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A1D4B-B94C-4518-AE12-247ACFCDF23E}">
      <dsp:nvSpPr>
        <dsp:cNvPr id="0" name=""/>
        <dsp:cNvSpPr/>
      </dsp:nvSpPr>
      <dsp: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87A376-729C-4081-8C81-99C585548CE1}">
      <dsp:nvSpPr>
        <dsp:cNvPr id="0" name=""/>
        <dsp:cNvSpPr/>
      </dsp:nvSpPr>
      <dsp:spPr>
        <a:xfrm>
          <a:off x="12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Education</a:t>
          </a:r>
        </a:p>
      </dsp:txBody>
      <dsp:txXfrm>
        <a:off x="127800" y="2535669"/>
        <a:ext cx="1800000" cy="720000"/>
      </dsp:txXfrm>
    </dsp:sp>
    <dsp:sp modelId="{8A31F9EF-053A-4709-8709-7C1DAB9009F2}">
      <dsp:nvSpPr>
        <dsp:cNvPr id="0" name=""/>
        <dsp:cNvSpPr/>
      </dsp:nvSpPr>
      <dsp:spPr>
        <a:xfrm>
          <a:off x="2593800" y="1095669"/>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07CC34-D526-46DD-857A-5CB4E63C0986}">
      <dsp:nvSpPr>
        <dsp:cNvPr id="0" name=""/>
        <dsp:cNvSpPr/>
      </dsp:nvSpPr>
      <dsp:spPr>
        <a:xfrm>
          <a:off x="2827800" y="13296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66A687-25F5-4E85-974C-DD79EA1B7406}">
      <dsp:nvSpPr>
        <dsp:cNvPr id="0" name=""/>
        <dsp:cNvSpPr/>
      </dsp:nvSpPr>
      <dsp:spPr>
        <a:xfrm>
          <a:off x="224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Direct sales</a:t>
          </a:r>
        </a:p>
      </dsp:txBody>
      <dsp:txXfrm>
        <a:off x="2242800" y="2535669"/>
        <a:ext cx="1800000" cy="720000"/>
      </dsp:txXfrm>
    </dsp:sp>
    <dsp:sp modelId="{0DEA0EE6-3FF9-4732-8DEB-F6D873DCAD3D}">
      <dsp:nvSpPr>
        <dsp:cNvPr id="0" name=""/>
        <dsp:cNvSpPr/>
      </dsp:nvSpPr>
      <dsp:spPr>
        <a:xfrm>
          <a:off x="4708800" y="1095669"/>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F888BA-15F6-42B6-A793-E9E27E1D1E04}">
      <dsp:nvSpPr>
        <dsp:cNvPr id="0" name=""/>
        <dsp:cNvSpPr/>
      </dsp:nvSpPr>
      <dsp:spPr>
        <a:xfrm>
          <a:off x="4942800" y="132966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548DBB-DF0F-4CB0-B335-EF241E9FFFAD}">
      <dsp:nvSpPr>
        <dsp:cNvPr id="0" name=""/>
        <dsp:cNvSpPr/>
      </dsp:nvSpPr>
      <dsp:spPr>
        <a:xfrm>
          <a:off x="435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Hospitality</a:t>
          </a:r>
        </a:p>
      </dsp:txBody>
      <dsp:txXfrm>
        <a:off x="4357800" y="2535669"/>
        <a:ext cx="1800000" cy="720000"/>
      </dsp:txXfrm>
    </dsp:sp>
    <dsp:sp modelId="{4CD213C4-F5F5-47F3-9553-ED82A8FB51A5}">
      <dsp:nvSpPr>
        <dsp:cNvPr id="0" name=""/>
        <dsp:cNvSpPr/>
      </dsp:nvSpPr>
      <dsp:spPr>
        <a:xfrm>
          <a:off x="6823800" y="1095669"/>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CA4321-7531-4680-8D3A-FEF581585C44}">
      <dsp:nvSpPr>
        <dsp:cNvPr id="0" name=""/>
        <dsp:cNvSpPr/>
      </dsp:nvSpPr>
      <dsp:spPr>
        <a:xfrm>
          <a:off x="7057800" y="132966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9725D4-EFC0-4B0C-8BF5-8369F70221F6}">
      <dsp:nvSpPr>
        <dsp:cNvPr id="0" name=""/>
        <dsp:cNvSpPr/>
      </dsp:nvSpPr>
      <dsp:spPr>
        <a:xfrm>
          <a:off x="647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Outdoor recreation</a:t>
          </a:r>
        </a:p>
      </dsp:txBody>
      <dsp:txXfrm>
        <a:off x="6472800" y="2535669"/>
        <a:ext cx="1800000" cy="720000"/>
      </dsp:txXfrm>
    </dsp:sp>
    <dsp:sp modelId="{84608FF7-51F3-433F-9341-A5745C257E12}">
      <dsp:nvSpPr>
        <dsp:cNvPr id="0" name=""/>
        <dsp:cNvSpPr/>
      </dsp:nvSpPr>
      <dsp:spPr>
        <a:xfrm>
          <a:off x="8938800" y="1095669"/>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D68E3A-FF4C-46DD-8AC5-7769FCDDEC3B}">
      <dsp:nvSpPr>
        <dsp:cNvPr id="0" name=""/>
        <dsp:cNvSpPr/>
      </dsp:nvSpPr>
      <dsp:spPr>
        <a:xfrm>
          <a:off x="9172800" y="132966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8B8E8A-EE75-40DC-8747-9C1F02EF0DCE}">
      <dsp:nvSpPr>
        <dsp:cNvPr id="0" name=""/>
        <dsp:cNvSpPr/>
      </dsp:nvSpPr>
      <dsp:spPr>
        <a:xfrm>
          <a:off x="858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Entertainment </a:t>
          </a:r>
        </a:p>
      </dsp:txBody>
      <dsp:txXfrm>
        <a:off x="8587800" y="2535669"/>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A8270B-9F3A-DA48-8BE3-388F64B210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690F35-23DB-BA4A-86A9-27143920CE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63843F-E431-2045-8604-80789205645E}" type="datetimeFigureOut">
              <a:rPr lang="en-US" smtClean="0"/>
              <a:t>11/15/2022</a:t>
            </a:fld>
            <a:endParaRPr lang="en-US"/>
          </a:p>
        </p:txBody>
      </p:sp>
      <p:sp>
        <p:nvSpPr>
          <p:cNvPr id="4" name="Footer Placeholder 3">
            <a:extLst>
              <a:ext uri="{FF2B5EF4-FFF2-40B4-BE49-F238E27FC236}">
                <a16:creationId xmlns:a16="http://schemas.microsoft.com/office/drawing/2014/main" id="{EF4AF8C9-DE9E-DD40-B901-569146423E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8AA5D1-A293-614F-9A07-4588BD8B43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865F94-53F4-EE40-93D2-484CBCD40B62}" type="slidenum">
              <a:rPr lang="en-US" smtClean="0"/>
              <a:t>‹#›</a:t>
            </a:fld>
            <a:endParaRPr lang="en-US"/>
          </a:p>
        </p:txBody>
      </p:sp>
    </p:spTree>
    <p:extLst>
      <p:ext uri="{BB962C8B-B14F-4D97-AF65-F5344CB8AC3E}">
        <p14:creationId xmlns:p14="http://schemas.microsoft.com/office/powerpoint/2010/main" val="3499724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72539B-DF7C-450B-9E9A-B5A100C50A40}"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F9C678-6FB8-4271-A709-C61585195BBD}" type="slidenum">
              <a:rPr lang="en-US" smtClean="0"/>
              <a:t>‹#›</a:t>
            </a:fld>
            <a:endParaRPr lang="en-US"/>
          </a:p>
        </p:txBody>
      </p:sp>
    </p:spTree>
    <p:extLst>
      <p:ext uri="{BB962C8B-B14F-4D97-AF65-F5344CB8AC3E}">
        <p14:creationId xmlns:p14="http://schemas.microsoft.com/office/powerpoint/2010/main" val="240633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interesting facts about Barbour County. We are home to many celebrities including singer Marilyn </a:t>
            </a:r>
            <a:r>
              <a:rPr lang="en-US" dirty="0" err="1"/>
              <a:t>McCoo</a:t>
            </a:r>
            <a:r>
              <a:rPr lang="en-US" dirty="0"/>
              <a:t>, fishing legend Tom Mann, </a:t>
            </a:r>
            <a:r>
              <a:rPr lang="en-US" dirty="0" err="1"/>
              <a:t>superbowl</a:t>
            </a:r>
            <a:r>
              <a:rPr lang="en-US" dirty="0"/>
              <a:t> winners like </a:t>
            </a:r>
            <a:r>
              <a:rPr lang="en-US" dirty="0" err="1"/>
              <a:t>jeryl</a:t>
            </a:r>
            <a:r>
              <a:rPr lang="en-US" dirty="0"/>
              <a:t> Jernigan and Courtney Upshaw, Katie </a:t>
            </a:r>
            <a:r>
              <a:rPr lang="en-US" dirty="0" err="1"/>
              <a:t>Curric</a:t>
            </a:r>
            <a:r>
              <a:rPr lang="en-US" dirty="0"/>
              <a:t> traced her ancestors back to Eufaula’s Smith Couric home on North Eufaula Ave. </a:t>
            </a:r>
          </a:p>
        </p:txBody>
      </p:sp>
      <p:sp>
        <p:nvSpPr>
          <p:cNvPr id="4" name="Slide Number Placeholder 3"/>
          <p:cNvSpPr>
            <a:spLocks noGrp="1"/>
          </p:cNvSpPr>
          <p:nvPr>
            <p:ph type="sldNum" sz="quarter" idx="5"/>
          </p:nvPr>
        </p:nvSpPr>
        <p:spPr/>
        <p:txBody>
          <a:bodyPr/>
          <a:lstStyle/>
          <a:p>
            <a:fld id="{B6F9C678-6FB8-4271-A709-C61585195BBD}" type="slidenum">
              <a:rPr lang="en-US" smtClean="0"/>
              <a:t>2</a:t>
            </a:fld>
            <a:endParaRPr lang="en-US"/>
          </a:p>
        </p:txBody>
      </p:sp>
    </p:spTree>
    <p:extLst>
      <p:ext uri="{BB962C8B-B14F-4D97-AF65-F5344CB8AC3E}">
        <p14:creationId xmlns:p14="http://schemas.microsoft.com/office/powerpoint/2010/main" val="1996751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1825 their chief </a:t>
            </a:r>
            <a:r>
              <a:rPr lang="en-US" dirty="0" err="1"/>
              <a:t>Yoholo</a:t>
            </a:r>
            <a:r>
              <a:rPr lang="en-US" dirty="0"/>
              <a:t> </a:t>
            </a:r>
            <a:r>
              <a:rPr lang="en-US" dirty="0" err="1"/>
              <a:t>Micco</a:t>
            </a:r>
            <a:r>
              <a:rPr lang="en-US" dirty="0"/>
              <a:t> traveled to Washington, D.C. in an attempt to renegotiate the Treaty of Indian Springs (1821).[2] They were unsuccessful, and the very disadvantageous Treaty of Indian Springs (1825) was enacted which forced them to move across the river in Eufaula, Alabama, where a bike trail commemorates their story.[3]</a:t>
            </a:r>
          </a:p>
          <a:p>
            <a:endParaRPr lang="en-US" dirty="0"/>
          </a:p>
          <a:p>
            <a:r>
              <a:rPr lang="en-US" dirty="0"/>
              <a:t>In 1836 they were forced further west again, during the Trail of Tears. Their people were the only Upper Creek town that moved to Indian Territory; they settled near what developed as Eufaula, Oklahoma, named for them and their towns.[1]</a:t>
            </a:r>
          </a:p>
        </p:txBody>
      </p:sp>
      <p:sp>
        <p:nvSpPr>
          <p:cNvPr id="4" name="Slide Number Placeholder 3"/>
          <p:cNvSpPr>
            <a:spLocks noGrp="1"/>
          </p:cNvSpPr>
          <p:nvPr>
            <p:ph type="sldNum" sz="quarter" idx="5"/>
          </p:nvPr>
        </p:nvSpPr>
        <p:spPr/>
        <p:txBody>
          <a:bodyPr/>
          <a:lstStyle/>
          <a:p>
            <a:fld id="{B6F9C678-6FB8-4271-A709-C61585195BBD}" type="slidenum">
              <a:rPr lang="en-US" smtClean="0"/>
              <a:t>3</a:t>
            </a:fld>
            <a:endParaRPr lang="en-US"/>
          </a:p>
        </p:txBody>
      </p:sp>
    </p:spTree>
    <p:extLst>
      <p:ext uri="{BB962C8B-B14F-4D97-AF65-F5344CB8AC3E}">
        <p14:creationId xmlns:p14="http://schemas.microsoft.com/office/powerpoint/2010/main" val="429409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Mann family named their pet after Jim Croce’s popular 1970s song, “Bad, Bad, Leroy Brown.” The name fit and word spread. Eufaula was seized by fish fame.</a:t>
            </a:r>
          </a:p>
          <a:p>
            <a:endParaRPr lang="en-US" dirty="0"/>
          </a:p>
          <a:p>
            <a:r>
              <a:rPr lang="en-US" dirty="0"/>
              <a:t>People came from everywhere to behold the bass. He received fan mail from around the world. Leroy made the front page of The Atlanta Constitution. He was featured in Southern Living magazine and in news stories as far away as Africa and Australia.</a:t>
            </a:r>
          </a:p>
          <a:p>
            <a:endParaRPr lang="en-US" dirty="0"/>
          </a:p>
          <a:p>
            <a:r>
              <a:rPr lang="en-US" dirty="0"/>
              <a:t>In August 1980, Tom Mann discovered his prized pet floating. Silence had seized the fish that roared. Leroy Brown died of natural causes.</a:t>
            </a:r>
          </a:p>
          <a:p>
            <a:endParaRPr lang="en-US" dirty="0"/>
          </a:p>
          <a:p>
            <a:r>
              <a:rPr lang="en-US" dirty="0"/>
              <a:t>Tom’s close friend Ray Scott, founder of the Bass Anglers Sportsman Society (B.A.S.S), was consulted. They agreed that Leroy deserved a funeral. Approximately $4,000 was spent on a customized headstone. A casket was made from a satin-lined tackle box complete with strawberry jelly worms to accommodate Leroy in the hereafter.</a:t>
            </a:r>
          </a:p>
          <a:p>
            <a:endParaRPr lang="en-US" dirty="0"/>
          </a:p>
          <a:p>
            <a:r>
              <a:rPr lang="en-US" dirty="0"/>
              <a:t>At Lakepoint Lodge, about 800 people attended the funeral for a big mouth bass. Pallbearers included Roland Martin and other fishing celebrities. The Eufaula High School Marching Band played “Bad, Bad Leroy Brown” and Alabama Gov. Fob James declared a Day of Mourning for the fallen fish.</a:t>
            </a:r>
          </a:p>
          <a:p>
            <a:endParaRPr lang="en-US" dirty="0"/>
          </a:p>
          <a:p>
            <a:r>
              <a:rPr lang="en-US" dirty="0"/>
              <a:t>But at nightfall, something fishy happened. Leroy’s casket was not buried the day of the funeral because of intense rain making the gravesite too wet. The casket was stored in a freezer. Thieves in the night stole the body and left a ransom note: 1 million jelly worms for Leroy’s return.</a:t>
            </a:r>
          </a:p>
          <a:p>
            <a:endParaRPr lang="en-US" dirty="0"/>
          </a:p>
          <a:p>
            <a:endParaRPr lang="en-US" dirty="0"/>
          </a:p>
          <a:p>
            <a:r>
              <a:rPr lang="en-US" dirty="0"/>
              <a:t>Eufaula Elementary School fifth-grader Mackenzie Young, dressed as the legendary largemouth bass, portrays Leroy Brown during Eufaula’s Pilgrimage Celebration in April. She is the 11-year-old daughter of Scott and Lauran Young of Abbeville.</a:t>
            </a:r>
          </a:p>
          <a:p>
            <a:r>
              <a:rPr lang="en-US" dirty="0"/>
              <a:t>(Courtesy of Lauran Young)</a:t>
            </a:r>
          </a:p>
          <a:p>
            <a:r>
              <a:rPr lang="en-US" dirty="0"/>
              <a:t>Weeks later the remains were found at the Tulsa, Oklahoma, airport’s lost baggage department. The fish carcass was never returned to Eufaula nor the grave-robbers ever found.</a:t>
            </a:r>
          </a:p>
          <a:p>
            <a:endParaRPr lang="en-US" dirty="0"/>
          </a:p>
          <a:p>
            <a:r>
              <a:rPr lang="en-US" dirty="0"/>
              <a:t>For years, Leroy’s monument lay idle, to be discovered by Tibbs. “I was fishing at Ray Scott’s fishing lodge in </a:t>
            </a:r>
            <a:r>
              <a:rPr lang="en-US" dirty="0" err="1"/>
              <a:t>Pintlala</a:t>
            </a:r>
            <a:r>
              <a:rPr lang="en-US" dirty="0"/>
              <a:t> and saw it on the property,” Tibbs said. “I thought, ‘Wow, that’s Leroy Brown!’”</a:t>
            </a:r>
          </a:p>
          <a:p>
            <a:endParaRPr lang="en-US" dirty="0"/>
          </a:p>
          <a:p>
            <a:r>
              <a:rPr lang="en-US" dirty="0"/>
              <a:t>Tibbs met with Dixon to ask Ray Scott’s permission to return the stone to Eufaula. Scott agreed.</a:t>
            </a:r>
          </a:p>
        </p:txBody>
      </p:sp>
      <p:sp>
        <p:nvSpPr>
          <p:cNvPr id="4" name="Slide Number Placeholder 3"/>
          <p:cNvSpPr>
            <a:spLocks noGrp="1"/>
          </p:cNvSpPr>
          <p:nvPr>
            <p:ph type="sldNum" sz="quarter" idx="5"/>
          </p:nvPr>
        </p:nvSpPr>
        <p:spPr/>
        <p:txBody>
          <a:bodyPr/>
          <a:lstStyle/>
          <a:p>
            <a:fld id="{B6F9C678-6FB8-4271-A709-C61585195BBD}" type="slidenum">
              <a:rPr lang="en-US" smtClean="0"/>
              <a:t>5</a:t>
            </a:fld>
            <a:endParaRPr lang="en-US"/>
          </a:p>
        </p:txBody>
      </p:sp>
    </p:spTree>
    <p:extLst>
      <p:ext uri="{BB962C8B-B14F-4D97-AF65-F5344CB8AC3E}">
        <p14:creationId xmlns:p14="http://schemas.microsoft.com/office/powerpoint/2010/main" val="3608999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F9C678-6FB8-4271-A709-C61585195BBD}" type="slidenum">
              <a:rPr lang="en-US" smtClean="0"/>
              <a:t>8</a:t>
            </a:fld>
            <a:endParaRPr lang="en-US"/>
          </a:p>
        </p:txBody>
      </p:sp>
    </p:spTree>
    <p:extLst>
      <p:ext uri="{BB962C8B-B14F-4D97-AF65-F5344CB8AC3E}">
        <p14:creationId xmlns:p14="http://schemas.microsoft.com/office/powerpoint/2010/main" val="4206002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F9C678-6FB8-4271-A709-C61585195BBD}" type="slidenum">
              <a:rPr lang="en-US" smtClean="0"/>
              <a:t>12</a:t>
            </a:fld>
            <a:endParaRPr lang="en-US"/>
          </a:p>
        </p:txBody>
      </p:sp>
    </p:spTree>
    <p:extLst>
      <p:ext uri="{BB962C8B-B14F-4D97-AF65-F5344CB8AC3E}">
        <p14:creationId xmlns:p14="http://schemas.microsoft.com/office/powerpoint/2010/main" val="3521610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income for farm and ranches. If not making the income it may not be agritourism</a:t>
            </a:r>
          </a:p>
        </p:txBody>
      </p:sp>
      <p:sp>
        <p:nvSpPr>
          <p:cNvPr id="4" name="Slide Number Placeholder 3"/>
          <p:cNvSpPr>
            <a:spLocks noGrp="1"/>
          </p:cNvSpPr>
          <p:nvPr>
            <p:ph type="sldNum" sz="quarter" idx="5"/>
          </p:nvPr>
        </p:nvSpPr>
        <p:spPr/>
        <p:txBody>
          <a:bodyPr/>
          <a:lstStyle/>
          <a:p>
            <a:fld id="{B6F9C678-6FB8-4271-A709-C61585195BBD}" type="slidenum">
              <a:rPr lang="en-US" smtClean="0"/>
              <a:t>14</a:t>
            </a:fld>
            <a:endParaRPr lang="en-US"/>
          </a:p>
        </p:txBody>
      </p:sp>
    </p:spTree>
    <p:extLst>
      <p:ext uri="{BB962C8B-B14F-4D97-AF65-F5344CB8AC3E}">
        <p14:creationId xmlns:p14="http://schemas.microsoft.com/office/powerpoint/2010/main" val="2112371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Diversifying your farm with agritourism can provide a second or third line of revenue stream that can help offset losses in low production years.</a:t>
            </a:r>
          </a:p>
          <a:p>
            <a:endParaRPr lang="en-US" dirty="0"/>
          </a:p>
        </p:txBody>
      </p:sp>
      <p:sp>
        <p:nvSpPr>
          <p:cNvPr id="4" name="Slide Number Placeholder 3"/>
          <p:cNvSpPr>
            <a:spLocks noGrp="1"/>
          </p:cNvSpPr>
          <p:nvPr>
            <p:ph type="sldNum" sz="quarter" idx="5"/>
          </p:nvPr>
        </p:nvSpPr>
        <p:spPr/>
        <p:txBody>
          <a:bodyPr/>
          <a:lstStyle/>
          <a:p>
            <a:fld id="{B6F9C678-6FB8-4271-A709-C61585195BBD}" type="slidenum">
              <a:rPr lang="en-US" smtClean="0"/>
              <a:t>24</a:t>
            </a:fld>
            <a:endParaRPr lang="en-US"/>
          </a:p>
        </p:txBody>
      </p:sp>
    </p:spTree>
    <p:extLst>
      <p:ext uri="{BB962C8B-B14F-4D97-AF65-F5344CB8AC3E}">
        <p14:creationId xmlns:p14="http://schemas.microsoft.com/office/powerpoint/2010/main" val="3121671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22E4-1C6E-0A44-B49B-6F42B21855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37E138-F7D0-AB4B-A20C-2AB83FB166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3DCB25-59E5-7640-9169-4764580710CA}"/>
              </a:ext>
            </a:extLst>
          </p:cNvPr>
          <p:cNvSpPr>
            <a:spLocks noGrp="1"/>
          </p:cNvSpPr>
          <p:nvPr>
            <p:ph type="dt" sz="half" idx="10"/>
          </p:nvPr>
        </p:nvSpPr>
        <p:spPr/>
        <p:txBody>
          <a:bodyPr/>
          <a:lstStyle/>
          <a:p>
            <a:fld id="{881CD784-BC83-F04C-9D8E-4AC811822B75}" type="datetimeFigureOut">
              <a:rPr lang="en-US" smtClean="0"/>
              <a:t>11/15/2022</a:t>
            </a:fld>
            <a:endParaRPr lang="en-US"/>
          </a:p>
        </p:txBody>
      </p:sp>
      <p:sp>
        <p:nvSpPr>
          <p:cNvPr id="5" name="Footer Placeholder 4">
            <a:extLst>
              <a:ext uri="{FF2B5EF4-FFF2-40B4-BE49-F238E27FC236}">
                <a16:creationId xmlns:a16="http://schemas.microsoft.com/office/drawing/2014/main" id="{E597E512-1708-314E-80EF-3AADE3B71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4A20A-5B16-0B42-9943-DD9318C7335D}"/>
              </a:ext>
            </a:extLst>
          </p:cNvPr>
          <p:cNvSpPr>
            <a:spLocks noGrp="1"/>
          </p:cNvSpPr>
          <p:nvPr>
            <p:ph type="sldNum" sz="quarter" idx="12"/>
          </p:nvPr>
        </p:nvSpPr>
        <p:spPr/>
        <p:txBody>
          <a:bodyPr/>
          <a:lstStyle/>
          <a:p>
            <a:fld id="{A7E38812-62D8-3B46-8975-A59A6EFEBFA4}" type="slidenum">
              <a:rPr lang="en-US" smtClean="0"/>
              <a:t>‹#›</a:t>
            </a:fld>
            <a:endParaRPr lang="en-US"/>
          </a:p>
        </p:txBody>
      </p:sp>
      <p:pic>
        <p:nvPicPr>
          <p:cNvPr id="8" name="Picture 7">
            <a:extLst>
              <a:ext uri="{FF2B5EF4-FFF2-40B4-BE49-F238E27FC236}">
                <a16:creationId xmlns:a16="http://schemas.microsoft.com/office/drawing/2014/main" id="{63010251-F57A-5A42-874D-A6BC68F7A9DA}"/>
              </a:ext>
            </a:extLst>
          </p:cNvPr>
          <p:cNvPicPr>
            <a:picLocks noChangeAspect="1"/>
          </p:cNvPicPr>
          <p:nvPr userDrawn="1"/>
        </p:nvPicPr>
        <p:blipFill>
          <a:blip r:embed="rId2"/>
          <a:stretch>
            <a:fillRect/>
          </a:stretch>
        </p:blipFill>
        <p:spPr>
          <a:xfrm>
            <a:off x="-5471009" y="-1096369"/>
            <a:ext cx="23144917" cy="3609037"/>
          </a:xfrm>
          <a:prstGeom prst="rect">
            <a:avLst/>
          </a:prstGeom>
        </p:spPr>
      </p:pic>
    </p:spTree>
    <p:extLst>
      <p:ext uri="{BB962C8B-B14F-4D97-AF65-F5344CB8AC3E}">
        <p14:creationId xmlns:p14="http://schemas.microsoft.com/office/powerpoint/2010/main" val="401577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5" name="Picture 4" descr="Ext-PPT-whiteintropage.png">
            <a:extLst>
              <a:ext uri="{FF2B5EF4-FFF2-40B4-BE49-F238E27FC236}">
                <a16:creationId xmlns:a16="http://schemas.microsoft.com/office/drawing/2014/main" id="{ACD211D8-381A-F843-BD30-ABA4F2E76628}"/>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1192696"/>
            <a:ext cx="12192000" cy="9144001"/>
          </a:xfrm>
          <a:prstGeom prst="rect">
            <a:avLst/>
          </a:prstGeom>
        </p:spPr>
      </p:pic>
    </p:spTree>
    <p:extLst>
      <p:ext uri="{BB962C8B-B14F-4D97-AF65-F5344CB8AC3E}">
        <p14:creationId xmlns:p14="http://schemas.microsoft.com/office/powerpoint/2010/main" val="179474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F0D0-A548-B940-9983-259A9C325F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FBFE41-4F54-2940-845C-A1C0D5F1C9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ED0860-14C9-5D46-A486-91C3499C6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EF27CC-BA5D-8942-9FA8-E85E2E569C7D}"/>
              </a:ext>
            </a:extLst>
          </p:cNvPr>
          <p:cNvSpPr>
            <a:spLocks noGrp="1"/>
          </p:cNvSpPr>
          <p:nvPr>
            <p:ph type="dt" sz="half" idx="10"/>
          </p:nvPr>
        </p:nvSpPr>
        <p:spPr/>
        <p:txBody>
          <a:bodyPr/>
          <a:lstStyle/>
          <a:p>
            <a:fld id="{881CD784-BC83-F04C-9D8E-4AC811822B75}" type="datetimeFigureOut">
              <a:rPr lang="en-US" smtClean="0"/>
              <a:t>11/15/2022</a:t>
            </a:fld>
            <a:endParaRPr lang="en-US"/>
          </a:p>
        </p:txBody>
      </p:sp>
      <p:sp>
        <p:nvSpPr>
          <p:cNvPr id="6" name="Footer Placeholder 5">
            <a:extLst>
              <a:ext uri="{FF2B5EF4-FFF2-40B4-BE49-F238E27FC236}">
                <a16:creationId xmlns:a16="http://schemas.microsoft.com/office/drawing/2014/main" id="{A5E93B58-51A4-E945-A6C7-F783EA210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A07550-1405-7E42-9561-7E469C7662E1}"/>
              </a:ext>
            </a:extLst>
          </p:cNvPr>
          <p:cNvSpPr>
            <a:spLocks noGrp="1"/>
          </p:cNvSpPr>
          <p:nvPr>
            <p:ph type="sldNum" sz="quarter" idx="12"/>
          </p:nvPr>
        </p:nvSpPr>
        <p:spPr/>
        <p:txBody>
          <a:bodyPr/>
          <a:lstStyle/>
          <a:p>
            <a:fld id="{A7E38812-62D8-3B46-8975-A59A6EFEBFA4}" type="slidenum">
              <a:rPr lang="en-US" smtClean="0"/>
              <a:t>‹#›</a:t>
            </a:fld>
            <a:endParaRPr lang="en-US"/>
          </a:p>
        </p:txBody>
      </p:sp>
      <p:pic>
        <p:nvPicPr>
          <p:cNvPr id="8" name="Picture 7">
            <a:extLst>
              <a:ext uri="{FF2B5EF4-FFF2-40B4-BE49-F238E27FC236}">
                <a16:creationId xmlns:a16="http://schemas.microsoft.com/office/drawing/2014/main" id="{6AEBB3D7-B0BC-7B4C-85FC-4475342F6D27}"/>
              </a:ext>
            </a:extLst>
          </p:cNvPr>
          <p:cNvPicPr>
            <a:picLocks noChangeAspect="1"/>
          </p:cNvPicPr>
          <p:nvPr userDrawn="1"/>
        </p:nvPicPr>
        <p:blipFill>
          <a:blip r:embed="rId2"/>
          <a:stretch>
            <a:fillRect/>
          </a:stretch>
        </p:blipFill>
        <p:spPr>
          <a:xfrm>
            <a:off x="-3284400" y="-746567"/>
            <a:ext cx="18760799" cy="2925412"/>
          </a:xfrm>
          <a:prstGeom prst="rect">
            <a:avLst/>
          </a:prstGeom>
        </p:spPr>
      </p:pic>
    </p:spTree>
    <p:extLst>
      <p:ext uri="{BB962C8B-B14F-4D97-AF65-F5344CB8AC3E}">
        <p14:creationId xmlns:p14="http://schemas.microsoft.com/office/powerpoint/2010/main" val="1553668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F009-BF7F-0742-ABEE-C40E475D9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69CF20-A64B-2642-9861-049BAF1DE8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042B56-53A8-264D-8988-148A34A203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4E2F8D-197A-1B4A-90AA-430FF99A663C}"/>
              </a:ext>
            </a:extLst>
          </p:cNvPr>
          <p:cNvSpPr>
            <a:spLocks noGrp="1"/>
          </p:cNvSpPr>
          <p:nvPr>
            <p:ph type="dt" sz="half" idx="10"/>
          </p:nvPr>
        </p:nvSpPr>
        <p:spPr/>
        <p:txBody>
          <a:bodyPr/>
          <a:lstStyle/>
          <a:p>
            <a:fld id="{881CD784-BC83-F04C-9D8E-4AC811822B75}" type="datetimeFigureOut">
              <a:rPr lang="en-US" smtClean="0"/>
              <a:t>11/15/2022</a:t>
            </a:fld>
            <a:endParaRPr lang="en-US"/>
          </a:p>
        </p:txBody>
      </p:sp>
      <p:sp>
        <p:nvSpPr>
          <p:cNvPr id="6" name="Footer Placeholder 5">
            <a:extLst>
              <a:ext uri="{FF2B5EF4-FFF2-40B4-BE49-F238E27FC236}">
                <a16:creationId xmlns:a16="http://schemas.microsoft.com/office/drawing/2014/main" id="{45113E54-CFFA-9143-B955-E22FE89E4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2914F-954E-7F46-B0AC-E3E48F2904DE}"/>
              </a:ext>
            </a:extLst>
          </p:cNvPr>
          <p:cNvSpPr>
            <a:spLocks noGrp="1"/>
          </p:cNvSpPr>
          <p:nvPr>
            <p:ph type="sldNum" sz="quarter" idx="12"/>
          </p:nvPr>
        </p:nvSpPr>
        <p:spPr/>
        <p:txBody>
          <a:bodyPr/>
          <a:lstStyle/>
          <a:p>
            <a:fld id="{A7E38812-62D8-3B46-8975-A59A6EFEBFA4}" type="slidenum">
              <a:rPr lang="en-US" smtClean="0"/>
              <a:t>‹#›</a:t>
            </a:fld>
            <a:endParaRPr lang="en-US"/>
          </a:p>
        </p:txBody>
      </p:sp>
      <p:pic>
        <p:nvPicPr>
          <p:cNvPr id="8" name="Picture 7">
            <a:extLst>
              <a:ext uri="{FF2B5EF4-FFF2-40B4-BE49-F238E27FC236}">
                <a16:creationId xmlns:a16="http://schemas.microsoft.com/office/drawing/2014/main" id="{B69C6930-0295-BC4D-A4FA-E73101FB7377}"/>
              </a:ext>
            </a:extLst>
          </p:cNvPr>
          <p:cNvPicPr>
            <a:picLocks noChangeAspect="1"/>
          </p:cNvPicPr>
          <p:nvPr userDrawn="1"/>
        </p:nvPicPr>
        <p:blipFill>
          <a:blip r:embed="rId2"/>
          <a:stretch>
            <a:fillRect/>
          </a:stretch>
        </p:blipFill>
        <p:spPr>
          <a:xfrm>
            <a:off x="0" y="5389569"/>
            <a:ext cx="12192000" cy="1901125"/>
          </a:xfrm>
          <a:prstGeom prst="rect">
            <a:avLst/>
          </a:prstGeom>
        </p:spPr>
      </p:pic>
    </p:spTree>
    <p:extLst>
      <p:ext uri="{BB962C8B-B14F-4D97-AF65-F5344CB8AC3E}">
        <p14:creationId xmlns:p14="http://schemas.microsoft.com/office/powerpoint/2010/main" val="3625836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3085-9F16-7540-8151-3D3C40A03F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B61431-4449-E746-8393-9E251C020C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A9059-7B95-1946-989D-E0A040844BCC}"/>
              </a:ext>
            </a:extLst>
          </p:cNvPr>
          <p:cNvSpPr>
            <a:spLocks noGrp="1"/>
          </p:cNvSpPr>
          <p:nvPr>
            <p:ph type="dt" sz="half" idx="10"/>
          </p:nvPr>
        </p:nvSpPr>
        <p:spPr/>
        <p:txBody>
          <a:bodyPr/>
          <a:lstStyle/>
          <a:p>
            <a:fld id="{881CD784-BC83-F04C-9D8E-4AC811822B75}" type="datetimeFigureOut">
              <a:rPr lang="en-US" smtClean="0"/>
              <a:t>11/15/2022</a:t>
            </a:fld>
            <a:endParaRPr lang="en-US"/>
          </a:p>
        </p:txBody>
      </p:sp>
      <p:sp>
        <p:nvSpPr>
          <p:cNvPr id="5" name="Footer Placeholder 4">
            <a:extLst>
              <a:ext uri="{FF2B5EF4-FFF2-40B4-BE49-F238E27FC236}">
                <a16:creationId xmlns:a16="http://schemas.microsoft.com/office/drawing/2014/main" id="{F67ACDAE-CB88-E24A-8245-9D2AF25B4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96E98-A847-9B4D-A945-711DDBF9EEBF}"/>
              </a:ext>
            </a:extLst>
          </p:cNvPr>
          <p:cNvSpPr>
            <a:spLocks noGrp="1"/>
          </p:cNvSpPr>
          <p:nvPr>
            <p:ph type="sldNum" sz="quarter" idx="12"/>
          </p:nvPr>
        </p:nvSpPr>
        <p:spPr/>
        <p:txBody>
          <a:bodyPr/>
          <a:lstStyle/>
          <a:p>
            <a:fld id="{A7E38812-62D8-3B46-8975-A59A6EFEBFA4}" type="slidenum">
              <a:rPr lang="en-US" smtClean="0"/>
              <a:t>‹#›</a:t>
            </a:fld>
            <a:endParaRPr lang="en-US"/>
          </a:p>
        </p:txBody>
      </p:sp>
      <p:pic>
        <p:nvPicPr>
          <p:cNvPr id="7" name="Picture 6">
            <a:extLst>
              <a:ext uri="{FF2B5EF4-FFF2-40B4-BE49-F238E27FC236}">
                <a16:creationId xmlns:a16="http://schemas.microsoft.com/office/drawing/2014/main" id="{D16F31A7-CB67-C04C-BF30-D3328EB32596}"/>
              </a:ext>
            </a:extLst>
          </p:cNvPr>
          <p:cNvPicPr>
            <a:picLocks noChangeAspect="1"/>
          </p:cNvPicPr>
          <p:nvPr userDrawn="1"/>
        </p:nvPicPr>
        <p:blipFill>
          <a:blip r:embed="rId2"/>
          <a:stretch>
            <a:fillRect/>
          </a:stretch>
        </p:blipFill>
        <p:spPr>
          <a:xfrm>
            <a:off x="0" y="5389569"/>
            <a:ext cx="12192000" cy="1901125"/>
          </a:xfrm>
          <a:prstGeom prst="rect">
            <a:avLst/>
          </a:prstGeom>
        </p:spPr>
      </p:pic>
    </p:spTree>
    <p:extLst>
      <p:ext uri="{BB962C8B-B14F-4D97-AF65-F5344CB8AC3E}">
        <p14:creationId xmlns:p14="http://schemas.microsoft.com/office/powerpoint/2010/main" val="212051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7E738A-F15F-E64F-938B-17408764EB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25ED79-AED4-3F42-9A30-779AFBB1F3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98D63-D1F5-CD4C-AA36-596100681CDB}"/>
              </a:ext>
            </a:extLst>
          </p:cNvPr>
          <p:cNvSpPr>
            <a:spLocks noGrp="1"/>
          </p:cNvSpPr>
          <p:nvPr>
            <p:ph type="dt" sz="half" idx="10"/>
          </p:nvPr>
        </p:nvSpPr>
        <p:spPr/>
        <p:txBody>
          <a:bodyPr/>
          <a:lstStyle/>
          <a:p>
            <a:fld id="{881CD784-BC83-F04C-9D8E-4AC811822B75}" type="datetimeFigureOut">
              <a:rPr lang="en-US" smtClean="0"/>
              <a:t>11/15/2022</a:t>
            </a:fld>
            <a:endParaRPr lang="en-US"/>
          </a:p>
        </p:txBody>
      </p:sp>
      <p:sp>
        <p:nvSpPr>
          <p:cNvPr id="5" name="Footer Placeholder 4">
            <a:extLst>
              <a:ext uri="{FF2B5EF4-FFF2-40B4-BE49-F238E27FC236}">
                <a16:creationId xmlns:a16="http://schemas.microsoft.com/office/drawing/2014/main" id="{322E2558-DE7C-754A-9EAA-227115A50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5AA20-1AD0-D24E-8EBD-77F44D3DB069}"/>
              </a:ext>
            </a:extLst>
          </p:cNvPr>
          <p:cNvSpPr>
            <a:spLocks noGrp="1"/>
          </p:cNvSpPr>
          <p:nvPr>
            <p:ph type="sldNum" sz="quarter" idx="12"/>
          </p:nvPr>
        </p:nvSpPr>
        <p:spPr/>
        <p:txBody>
          <a:bodyPr/>
          <a:lstStyle/>
          <a:p>
            <a:fld id="{A7E38812-62D8-3B46-8975-A59A6EFEBFA4}" type="slidenum">
              <a:rPr lang="en-US" smtClean="0"/>
              <a:t>‹#›</a:t>
            </a:fld>
            <a:endParaRPr lang="en-US"/>
          </a:p>
        </p:txBody>
      </p:sp>
      <p:pic>
        <p:nvPicPr>
          <p:cNvPr id="7" name="Picture 6">
            <a:extLst>
              <a:ext uri="{FF2B5EF4-FFF2-40B4-BE49-F238E27FC236}">
                <a16:creationId xmlns:a16="http://schemas.microsoft.com/office/drawing/2014/main" id="{35BAD6E4-D606-3D43-9111-649F0E1034AF}"/>
              </a:ext>
            </a:extLst>
          </p:cNvPr>
          <p:cNvPicPr>
            <a:picLocks noChangeAspect="1"/>
          </p:cNvPicPr>
          <p:nvPr userDrawn="1"/>
        </p:nvPicPr>
        <p:blipFill>
          <a:blip r:embed="rId2"/>
          <a:stretch>
            <a:fillRect/>
          </a:stretch>
        </p:blipFill>
        <p:spPr>
          <a:xfrm rot="5400000">
            <a:off x="-11293840" y="2331952"/>
            <a:ext cx="23518122" cy="1878184"/>
          </a:xfrm>
          <a:prstGeom prst="rect">
            <a:avLst/>
          </a:prstGeom>
        </p:spPr>
      </p:pic>
    </p:spTree>
    <p:extLst>
      <p:ext uri="{BB962C8B-B14F-4D97-AF65-F5344CB8AC3E}">
        <p14:creationId xmlns:p14="http://schemas.microsoft.com/office/powerpoint/2010/main" val="413516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7834-3359-7B47-9AF9-F3144A14DF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12C33F-2C55-AA4F-BDDB-8020A9C9EB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7A87D0-C634-DD40-AED6-DAE22EAE9F88}"/>
              </a:ext>
            </a:extLst>
          </p:cNvPr>
          <p:cNvSpPr>
            <a:spLocks noGrp="1"/>
          </p:cNvSpPr>
          <p:nvPr>
            <p:ph type="dt" sz="half" idx="10"/>
          </p:nvPr>
        </p:nvSpPr>
        <p:spPr/>
        <p:txBody>
          <a:bodyPr/>
          <a:lstStyle/>
          <a:p>
            <a:fld id="{881CD784-BC83-F04C-9D8E-4AC811822B75}" type="datetimeFigureOut">
              <a:rPr lang="en-US" smtClean="0"/>
              <a:t>11/15/2022</a:t>
            </a:fld>
            <a:endParaRPr lang="en-US"/>
          </a:p>
        </p:txBody>
      </p:sp>
      <p:pic>
        <p:nvPicPr>
          <p:cNvPr id="8" name="Picture 7">
            <a:extLst>
              <a:ext uri="{FF2B5EF4-FFF2-40B4-BE49-F238E27FC236}">
                <a16:creationId xmlns:a16="http://schemas.microsoft.com/office/drawing/2014/main" id="{C7E1906B-66CC-EA4A-BE1C-5CCC20A618E2}"/>
              </a:ext>
            </a:extLst>
          </p:cNvPr>
          <p:cNvPicPr>
            <a:picLocks noChangeAspect="1"/>
          </p:cNvPicPr>
          <p:nvPr userDrawn="1"/>
        </p:nvPicPr>
        <p:blipFill>
          <a:blip r:embed="rId2"/>
          <a:stretch>
            <a:fillRect/>
          </a:stretch>
        </p:blipFill>
        <p:spPr>
          <a:xfrm>
            <a:off x="0" y="5443970"/>
            <a:ext cx="12192000" cy="1901125"/>
          </a:xfrm>
          <a:prstGeom prst="rect">
            <a:avLst/>
          </a:prstGeom>
        </p:spPr>
      </p:pic>
      <p:sp>
        <p:nvSpPr>
          <p:cNvPr id="5" name="Footer Placeholder 4">
            <a:extLst>
              <a:ext uri="{FF2B5EF4-FFF2-40B4-BE49-F238E27FC236}">
                <a16:creationId xmlns:a16="http://schemas.microsoft.com/office/drawing/2014/main" id="{20D9CD71-2F3D-7A4C-9985-A37C11327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6E4CF-DF0F-8545-9CDB-09B8F22C3BCA}"/>
              </a:ext>
            </a:extLst>
          </p:cNvPr>
          <p:cNvSpPr>
            <a:spLocks noGrp="1"/>
          </p:cNvSpPr>
          <p:nvPr>
            <p:ph type="sldNum" sz="quarter" idx="12"/>
          </p:nvPr>
        </p:nvSpPr>
        <p:spPr/>
        <p:txBody>
          <a:bodyPr/>
          <a:lstStyle/>
          <a:p>
            <a:fld id="{A7E38812-62D8-3B46-8975-A59A6EFEBFA4}" type="slidenum">
              <a:rPr lang="en-US" smtClean="0"/>
              <a:t>‹#›</a:t>
            </a:fld>
            <a:endParaRPr lang="en-US"/>
          </a:p>
        </p:txBody>
      </p:sp>
    </p:spTree>
    <p:extLst>
      <p:ext uri="{BB962C8B-B14F-4D97-AF65-F5344CB8AC3E}">
        <p14:creationId xmlns:p14="http://schemas.microsoft.com/office/powerpoint/2010/main" val="1817887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C201-FE1C-DB40-B641-59DF6888EE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2698C3-EE48-1F40-833E-C030AA435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5E533B-1CC7-C443-AA3E-D16880392F3C}"/>
              </a:ext>
            </a:extLst>
          </p:cNvPr>
          <p:cNvSpPr>
            <a:spLocks noGrp="1"/>
          </p:cNvSpPr>
          <p:nvPr>
            <p:ph type="dt" sz="half" idx="10"/>
          </p:nvPr>
        </p:nvSpPr>
        <p:spPr/>
        <p:txBody>
          <a:bodyPr/>
          <a:lstStyle/>
          <a:p>
            <a:fld id="{881CD784-BC83-F04C-9D8E-4AC811822B75}" type="datetimeFigureOut">
              <a:rPr lang="en-US" smtClean="0"/>
              <a:t>11/15/2022</a:t>
            </a:fld>
            <a:endParaRPr lang="en-US"/>
          </a:p>
        </p:txBody>
      </p:sp>
      <p:sp>
        <p:nvSpPr>
          <p:cNvPr id="5" name="Footer Placeholder 4">
            <a:extLst>
              <a:ext uri="{FF2B5EF4-FFF2-40B4-BE49-F238E27FC236}">
                <a16:creationId xmlns:a16="http://schemas.microsoft.com/office/drawing/2014/main" id="{4893C2A9-934B-4E4A-989D-80E667596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CFD04-CAC0-0B44-BE7E-3B5D481A1B9A}"/>
              </a:ext>
            </a:extLst>
          </p:cNvPr>
          <p:cNvSpPr>
            <a:spLocks noGrp="1"/>
          </p:cNvSpPr>
          <p:nvPr>
            <p:ph type="sldNum" sz="quarter" idx="12"/>
          </p:nvPr>
        </p:nvSpPr>
        <p:spPr/>
        <p:txBody>
          <a:bodyPr/>
          <a:lstStyle/>
          <a:p>
            <a:fld id="{A7E38812-62D8-3B46-8975-A59A6EFEBFA4}" type="slidenum">
              <a:rPr lang="en-US" smtClean="0"/>
              <a:t>‹#›</a:t>
            </a:fld>
            <a:endParaRPr lang="en-US"/>
          </a:p>
        </p:txBody>
      </p:sp>
      <p:pic>
        <p:nvPicPr>
          <p:cNvPr id="7" name="Picture 6">
            <a:extLst>
              <a:ext uri="{FF2B5EF4-FFF2-40B4-BE49-F238E27FC236}">
                <a16:creationId xmlns:a16="http://schemas.microsoft.com/office/drawing/2014/main" id="{FF3EFCA8-0201-B54A-BA88-C8C7F68F91A2}"/>
              </a:ext>
            </a:extLst>
          </p:cNvPr>
          <p:cNvPicPr>
            <a:picLocks noChangeAspect="1"/>
          </p:cNvPicPr>
          <p:nvPr userDrawn="1"/>
        </p:nvPicPr>
        <p:blipFill>
          <a:blip r:embed="rId2"/>
          <a:stretch>
            <a:fillRect/>
          </a:stretch>
        </p:blipFill>
        <p:spPr>
          <a:xfrm>
            <a:off x="-3284400" y="-746567"/>
            <a:ext cx="18760799" cy="2925412"/>
          </a:xfrm>
          <a:prstGeom prst="rect">
            <a:avLst/>
          </a:prstGeom>
        </p:spPr>
      </p:pic>
    </p:spTree>
    <p:extLst>
      <p:ext uri="{BB962C8B-B14F-4D97-AF65-F5344CB8AC3E}">
        <p14:creationId xmlns:p14="http://schemas.microsoft.com/office/powerpoint/2010/main" val="239319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618B-47F7-7843-A5B5-CB99E23D1E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7945FD-B3B5-2D49-B0A0-6D44ACDB83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715E0F-BEB5-6243-BECC-C9B6088B8A9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EE99C9-E1D4-504B-A11E-FD97572E6AB0}"/>
              </a:ext>
            </a:extLst>
          </p:cNvPr>
          <p:cNvSpPr>
            <a:spLocks noGrp="1"/>
          </p:cNvSpPr>
          <p:nvPr>
            <p:ph type="dt" sz="half" idx="10"/>
          </p:nvPr>
        </p:nvSpPr>
        <p:spPr/>
        <p:txBody>
          <a:bodyPr/>
          <a:lstStyle/>
          <a:p>
            <a:fld id="{881CD784-BC83-F04C-9D8E-4AC811822B75}" type="datetimeFigureOut">
              <a:rPr lang="en-US" smtClean="0"/>
              <a:t>11/15/2022</a:t>
            </a:fld>
            <a:endParaRPr lang="en-US"/>
          </a:p>
        </p:txBody>
      </p:sp>
      <p:sp>
        <p:nvSpPr>
          <p:cNvPr id="6" name="Footer Placeholder 5">
            <a:extLst>
              <a:ext uri="{FF2B5EF4-FFF2-40B4-BE49-F238E27FC236}">
                <a16:creationId xmlns:a16="http://schemas.microsoft.com/office/drawing/2014/main" id="{F6F51867-66DB-454E-B017-0CE71EB5F3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ADC414-2E29-3E46-A8FF-AAD214AC7AEE}"/>
              </a:ext>
            </a:extLst>
          </p:cNvPr>
          <p:cNvSpPr>
            <a:spLocks noGrp="1"/>
          </p:cNvSpPr>
          <p:nvPr>
            <p:ph type="sldNum" sz="quarter" idx="12"/>
          </p:nvPr>
        </p:nvSpPr>
        <p:spPr/>
        <p:txBody>
          <a:bodyPr/>
          <a:lstStyle/>
          <a:p>
            <a:fld id="{A7E38812-62D8-3B46-8975-A59A6EFEBFA4}" type="slidenum">
              <a:rPr lang="en-US" smtClean="0"/>
              <a:t>‹#›</a:t>
            </a:fld>
            <a:endParaRPr lang="en-US"/>
          </a:p>
        </p:txBody>
      </p:sp>
      <p:pic>
        <p:nvPicPr>
          <p:cNvPr id="8" name="Picture 7">
            <a:extLst>
              <a:ext uri="{FF2B5EF4-FFF2-40B4-BE49-F238E27FC236}">
                <a16:creationId xmlns:a16="http://schemas.microsoft.com/office/drawing/2014/main" id="{68250904-C45E-FC43-8A7A-C681BE080D7A}"/>
              </a:ext>
            </a:extLst>
          </p:cNvPr>
          <p:cNvPicPr>
            <a:picLocks noChangeAspect="1"/>
          </p:cNvPicPr>
          <p:nvPr userDrawn="1"/>
        </p:nvPicPr>
        <p:blipFill>
          <a:blip r:embed="rId2"/>
          <a:stretch>
            <a:fillRect/>
          </a:stretch>
        </p:blipFill>
        <p:spPr>
          <a:xfrm>
            <a:off x="0" y="5389569"/>
            <a:ext cx="12192000" cy="1901125"/>
          </a:xfrm>
          <a:prstGeom prst="rect">
            <a:avLst/>
          </a:prstGeom>
        </p:spPr>
      </p:pic>
    </p:spTree>
    <p:extLst>
      <p:ext uri="{BB962C8B-B14F-4D97-AF65-F5344CB8AC3E}">
        <p14:creationId xmlns:p14="http://schemas.microsoft.com/office/powerpoint/2010/main" val="173739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F9D4A7-4CA8-3A4C-A226-800EABCF7294}"/>
              </a:ext>
            </a:extLst>
          </p:cNvPr>
          <p:cNvSpPr>
            <a:spLocks noGrp="1"/>
          </p:cNvSpPr>
          <p:nvPr>
            <p:ph type="dt" sz="half" idx="10"/>
          </p:nvPr>
        </p:nvSpPr>
        <p:spPr/>
        <p:txBody>
          <a:bodyPr/>
          <a:lstStyle/>
          <a:p>
            <a:fld id="{881CD784-BC83-F04C-9D8E-4AC811822B75}" type="datetimeFigureOut">
              <a:rPr lang="en-US" smtClean="0"/>
              <a:t>11/15/2022</a:t>
            </a:fld>
            <a:endParaRPr lang="en-US"/>
          </a:p>
        </p:txBody>
      </p:sp>
      <p:sp>
        <p:nvSpPr>
          <p:cNvPr id="3" name="Footer Placeholder 2">
            <a:extLst>
              <a:ext uri="{FF2B5EF4-FFF2-40B4-BE49-F238E27FC236}">
                <a16:creationId xmlns:a16="http://schemas.microsoft.com/office/drawing/2014/main" id="{F0403B74-5F6B-F045-A62B-35A32AB6FB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3C9659-8569-274C-8BB2-8A8F044CBAA1}"/>
              </a:ext>
            </a:extLst>
          </p:cNvPr>
          <p:cNvSpPr>
            <a:spLocks noGrp="1"/>
          </p:cNvSpPr>
          <p:nvPr>
            <p:ph type="sldNum" sz="quarter" idx="12"/>
          </p:nvPr>
        </p:nvSpPr>
        <p:spPr/>
        <p:txBody>
          <a:bodyPr/>
          <a:lstStyle/>
          <a:p>
            <a:fld id="{A7E38812-62D8-3B46-8975-A59A6EFEBFA4}" type="slidenum">
              <a:rPr lang="en-US" smtClean="0"/>
              <a:t>‹#›</a:t>
            </a:fld>
            <a:endParaRPr lang="en-US"/>
          </a:p>
        </p:txBody>
      </p:sp>
      <p:pic>
        <p:nvPicPr>
          <p:cNvPr id="5" name="Picture 4">
            <a:extLst>
              <a:ext uri="{FF2B5EF4-FFF2-40B4-BE49-F238E27FC236}">
                <a16:creationId xmlns:a16="http://schemas.microsoft.com/office/drawing/2014/main" id="{551AD419-6703-5842-AA73-6FCF8B319E66}"/>
              </a:ext>
            </a:extLst>
          </p:cNvPr>
          <p:cNvPicPr>
            <a:picLocks noChangeAspect="1"/>
          </p:cNvPicPr>
          <p:nvPr userDrawn="1"/>
        </p:nvPicPr>
        <p:blipFill>
          <a:blip r:embed="rId2"/>
          <a:stretch>
            <a:fillRect/>
          </a:stretch>
        </p:blipFill>
        <p:spPr>
          <a:xfrm>
            <a:off x="-10620072" y="-510377"/>
            <a:ext cx="23518122" cy="1878184"/>
          </a:xfrm>
          <a:prstGeom prst="rect">
            <a:avLst/>
          </a:prstGeom>
        </p:spPr>
      </p:pic>
    </p:spTree>
    <p:extLst>
      <p:ext uri="{BB962C8B-B14F-4D97-AF65-F5344CB8AC3E}">
        <p14:creationId xmlns:p14="http://schemas.microsoft.com/office/powerpoint/2010/main" val="319867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5F6D-FA91-4145-879C-7A3902402F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F79168-85F0-6747-8D18-84EB909A6C57}"/>
              </a:ext>
            </a:extLst>
          </p:cNvPr>
          <p:cNvSpPr>
            <a:spLocks noGrp="1"/>
          </p:cNvSpPr>
          <p:nvPr>
            <p:ph type="dt" sz="half" idx="10"/>
          </p:nvPr>
        </p:nvSpPr>
        <p:spPr/>
        <p:txBody>
          <a:bodyPr/>
          <a:lstStyle/>
          <a:p>
            <a:fld id="{881CD784-BC83-F04C-9D8E-4AC811822B75}" type="datetimeFigureOut">
              <a:rPr lang="en-US" smtClean="0"/>
              <a:t>11/15/2022</a:t>
            </a:fld>
            <a:endParaRPr lang="en-US"/>
          </a:p>
        </p:txBody>
      </p:sp>
      <p:sp>
        <p:nvSpPr>
          <p:cNvPr id="4" name="Footer Placeholder 3">
            <a:extLst>
              <a:ext uri="{FF2B5EF4-FFF2-40B4-BE49-F238E27FC236}">
                <a16:creationId xmlns:a16="http://schemas.microsoft.com/office/drawing/2014/main" id="{2DE3AF38-1D65-5C41-91F7-AFD693134F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936A0B-0C50-5A45-8C4C-E2120D59C38D}"/>
              </a:ext>
            </a:extLst>
          </p:cNvPr>
          <p:cNvSpPr>
            <a:spLocks noGrp="1"/>
          </p:cNvSpPr>
          <p:nvPr>
            <p:ph type="sldNum" sz="quarter" idx="12"/>
          </p:nvPr>
        </p:nvSpPr>
        <p:spPr/>
        <p:txBody>
          <a:bodyPr/>
          <a:lstStyle/>
          <a:p>
            <a:fld id="{A7E38812-62D8-3B46-8975-A59A6EFEBFA4}" type="slidenum">
              <a:rPr lang="en-US" smtClean="0"/>
              <a:t>‹#›</a:t>
            </a:fld>
            <a:endParaRPr lang="en-US"/>
          </a:p>
        </p:txBody>
      </p:sp>
      <p:pic>
        <p:nvPicPr>
          <p:cNvPr id="6" name="Picture 5">
            <a:extLst>
              <a:ext uri="{FF2B5EF4-FFF2-40B4-BE49-F238E27FC236}">
                <a16:creationId xmlns:a16="http://schemas.microsoft.com/office/drawing/2014/main" id="{9DB5BE9D-4199-EB42-B035-F942DEC2D870}"/>
              </a:ext>
            </a:extLst>
          </p:cNvPr>
          <p:cNvPicPr>
            <a:picLocks noChangeAspect="1"/>
          </p:cNvPicPr>
          <p:nvPr userDrawn="1"/>
        </p:nvPicPr>
        <p:blipFill>
          <a:blip r:embed="rId2"/>
          <a:stretch>
            <a:fillRect/>
          </a:stretch>
        </p:blipFill>
        <p:spPr>
          <a:xfrm>
            <a:off x="-734926" y="-500753"/>
            <a:ext cx="23518122" cy="1878184"/>
          </a:xfrm>
          <a:prstGeom prst="rect">
            <a:avLst/>
          </a:prstGeom>
        </p:spPr>
      </p:pic>
    </p:spTree>
    <p:extLst>
      <p:ext uri="{BB962C8B-B14F-4D97-AF65-F5344CB8AC3E}">
        <p14:creationId xmlns:p14="http://schemas.microsoft.com/office/powerpoint/2010/main" val="1913279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11A88-5B27-A146-B350-CC82963597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0004DD-B056-B447-9242-8348E17916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396283-89DC-2943-BF32-F0153B7CDF4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67BDA3-2EB6-4D47-937D-8B072C5F2A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3FCFABE-8ECA-7244-B5D7-EB62005AD3A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347F1-1C52-C94C-88D4-D12D47351462}"/>
              </a:ext>
            </a:extLst>
          </p:cNvPr>
          <p:cNvSpPr>
            <a:spLocks noGrp="1"/>
          </p:cNvSpPr>
          <p:nvPr>
            <p:ph type="dt" sz="half" idx="10"/>
          </p:nvPr>
        </p:nvSpPr>
        <p:spPr/>
        <p:txBody>
          <a:bodyPr/>
          <a:lstStyle/>
          <a:p>
            <a:fld id="{881CD784-BC83-F04C-9D8E-4AC811822B75}" type="datetimeFigureOut">
              <a:rPr lang="en-US" smtClean="0"/>
              <a:t>11/15/2022</a:t>
            </a:fld>
            <a:endParaRPr lang="en-US"/>
          </a:p>
        </p:txBody>
      </p:sp>
      <p:sp>
        <p:nvSpPr>
          <p:cNvPr id="8" name="Footer Placeholder 7">
            <a:extLst>
              <a:ext uri="{FF2B5EF4-FFF2-40B4-BE49-F238E27FC236}">
                <a16:creationId xmlns:a16="http://schemas.microsoft.com/office/drawing/2014/main" id="{9F75C76A-0B0D-2341-B19A-FA1A6D9255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5666EC-005D-4643-91CC-F25B903038FB}"/>
              </a:ext>
            </a:extLst>
          </p:cNvPr>
          <p:cNvSpPr>
            <a:spLocks noGrp="1"/>
          </p:cNvSpPr>
          <p:nvPr>
            <p:ph type="sldNum" sz="quarter" idx="12"/>
          </p:nvPr>
        </p:nvSpPr>
        <p:spPr/>
        <p:txBody>
          <a:bodyPr/>
          <a:lstStyle/>
          <a:p>
            <a:fld id="{A7E38812-62D8-3B46-8975-A59A6EFEBFA4}" type="slidenum">
              <a:rPr lang="en-US" smtClean="0"/>
              <a:t>‹#›</a:t>
            </a:fld>
            <a:endParaRPr lang="en-US"/>
          </a:p>
        </p:txBody>
      </p:sp>
      <p:pic>
        <p:nvPicPr>
          <p:cNvPr id="12" name="Picture 11">
            <a:extLst>
              <a:ext uri="{FF2B5EF4-FFF2-40B4-BE49-F238E27FC236}">
                <a16:creationId xmlns:a16="http://schemas.microsoft.com/office/drawing/2014/main" id="{B13822FC-93AF-E94C-95CA-3872BBB8BF7F}"/>
              </a:ext>
            </a:extLst>
          </p:cNvPr>
          <p:cNvPicPr>
            <a:picLocks noChangeAspect="1"/>
          </p:cNvPicPr>
          <p:nvPr userDrawn="1"/>
        </p:nvPicPr>
        <p:blipFill>
          <a:blip r:embed="rId2"/>
          <a:stretch>
            <a:fillRect/>
          </a:stretch>
        </p:blipFill>
        <p:spPr>
          <a:xfrm>
            <a:off x="-10620072" y="5412510"/>
            <a:ext cx="23518122" cy="1878184"/>
          </a:xfrm>
          <a:prstGeom prst="rect">
            <a:avLst/>
          </a:prstGeom>
        </p:spPr>
      </p:pic>
    </p:spTree>
    <p:extLst>
      <p:ext uri="{BB962C8B-B14F-4D97-AF65-F5344CB8AC3E}">
        <p14:creationId xmlns:p14="http://schemas.microsoft.com/office/powerpoint/2010/main" val="13152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5F6D-FA91-4145-879C-7A3902402F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F79168-85F0-6747-8D18-84EB909A6C57}"/>
              </a:ext>
            </a:extLst>
          </p:cNvPr>
          <p:cNvSpPr>
            <a:spLocks noGrp="1"/>
          </p:cNvSpPr>
          <p:nvPr>
            <p:ph type="dt" sz="half" idx="10"/>
          </p:nvPr>
        </p:nvSpPr>
        <p:spPr/>
        <p:txBody>
          <a:bodyPr/>
          <a:lstStyle/>
          <a:p>
            <a:fld id="{881CD784-BC83-F04C-9D8E-4AC811822B75}" type="datetimeFigureOut">
              <a:rPr lang="en-US" smtClean="0"/>
              <a:t>11/15/2022</a:t>
            </a:fld>
            <a:endParaRPr lang="en-US"/>
          </a:p>
        </p:txBody>
      </p:sp>
      <p:sp>
        <p:nvSpPr>
          <p:cNvPr id="4" name="Footer Placeholder 3">
            <a:extLst>
              <a:ext uri="{FF2B5EF4-FFF2-40B4-BE49-F238E27FC236}">
                <a16:creationId xmlns:a16="http://schemas.microsoft.com/office/drawing/2014/main" id="{2DE3AF38-1D65-5C41-91F7-AFD693134F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936A0B-0C50-5A45-8C4C-E2120D59C38D}"/>
              </a:ext>
            </a:extLst>
          </p:cNvPr>
          <p:cNvSpPr>
            <a:spLocks noGrp="1"/>
          </p:cNvSpPr>
          <p:nvPr>
            <p:ph type="sldNum" sz="quarter" idx="12"/>
          </p:nvPr>
        </p:nvSpPr>
        <p:spPr/>
        <p:txBody>
          <a:bodyPr/>
          <a:lstStyle/>
          <a:p>
            <a:fld id="{A7E38812-62D8-3B46-8975-A59A6EFEBFA4}" type="slidenum">
              <a:rPr lang="en-US" smtClean="0"/>
              <a:t>‹#›</a:t>
            </a:fld>
            <a:endParaRPr lang="en-US"/>
          </a:p>
        </p:txBody>
      </p:sp>
      <p:pic>
        <p:nvPicPr>
          <p:cNvPr id="6" name="Picture 5">
            <a:extLst>
              <a:ext uri="{FF2B5EF4-FFF2-40B4-BE49-F238E27FC236}">
                <a16:creationId xmlns:a16="http://schemas.microsoft.com/office/drawing/2014/main" id="{9DB5BE9D-4199-EB42-B035-F942DEC2D870}"/>
              </a:ext>
            </a:extLst>
          </p:cNvPr>
          <p:cNvPicPr>
            <a:picLocks noChangeAspect="1"/>
          </p:cNvPicPr>
          <p:nvPr userDrawn="1"/>
        </p:nvPicPr>
        <p:blipFill>
          <a:blip r:embed="rId2"/>
          <a:stretch>
            <a:fillRect/>
          </a:stretch>
        </p:blipFill>
        <p:spPr>
          <a:xfrm>
            <a:off x="-734926" y="5412510"/>
            <a:ext cx="23518122" cy="1878184"/>
          </a:xfrm>
          <a:prstGeom prst="rect">
            <a:avLst/>
          </a:prstGeom>
        </p:spPr>
      </p:pic>
    </p:spTree>
    <p:extLst>
      <p:ext uri="{BB962C8B-B14F-4D97-AF65-F5344CB8AC3E}">
        <p14:creationId xmlns:p14="http://schemas.microsoft.com/office/powerpoint/2010/main" val="2015095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A1FCF-DDF2-9E42-9162-CBF7CE2F3281}"/>
              </a:ext>
            </a:extLst>
          </p:cNvPr>
          <p:cNvPicPr>
            <a:picLocks noChangeAspect="1"/>
          </p:cNvPicPr>
          <p:nvPr userDrawn="1"/>
        </p:nvPicPr>
        <p:blipFill>
          <a:blip r:embed="rId2"/>
          <a:stretch>
            <a:fillRect/>
          </a:stretch>
        </p:blipFill>
        <p:spPr>
          <a:xfrm>
            <a:off x="-1090166" y="-1911046"/>
            <a:ext cx="14368844" cy="8769046"/>
          </a:xfrm>
          <a:prstGeom prst="rect">
            <a:avLst/>
          </a:prstGeom>
        </p:spPr>
      </p:pic>
      <p:sp>
        <p:nvSpPr>
          <p:cNvPr id="2" name="Title 1">
            <a:extLst>
              <a:ext uri="{FF2B5EF4-FFF2-40B4-BE49-F238E27FC236}">
                <a16:creationId xmlns:a16="http://schemas.microsoft.com/office/drawing/2014/main" id="{67A05F6D-FA91-4145-879C-7A3902402FB2}"/>
              </a:ext>
            </a:extLst>
          </p:cNvPr>
          <p:cNvSpPr>
            <a:spLocks noGrp="1"/>
          </p:cNvSpPr>
          <p:nvPr>
            <p:ph type="title" hasCustomPrompt="1"/>
          </p:nvPr>
        </p:nvSpPr>
        <p:spPr>
          <a:xfrm>
            <a:off x="838199" y="4667727"/>
            <a:ext cx="10515600" cy="1325563"/>
          </a:xfrm>
        </p:spPr>
        <p:txBody>
          <a:bodyPr>
            <a:normAutofit/>
          </a:bodyPr>
          <a:lstStyle>
            <a:lvl1pPr algn="ctr">
              <a:lnSpc>
                <a:spcPct val="150000"/>
              </a:lnSpc>
              <a:defRPr lang="en-US" sz="1000" b="0" smtClean="0">
                <a:solidFill>
                  <a:schemeClr val="bg1">
                    <a:lumMod val="50000"/>
                  </a:schemeClr>
                </a:solidFill>
                <a:effectLst/>
              </a:defRPr>
            </a:lvl1pPr>
          </a:lstStyle>
          <a:p>
            <a:br>
              <a:rPr lang="en-US" dirty="0">
                <a:effectLst/>
                <a:latin typeface="Helvetica Neue LT Std" panose="02000503000000020004" pitchFamily="2" charset="0"/>
              </a:rPr>
            </a:br>
            <a:br>
              <a:rPr lang="en-US" dirty="0">
                <a:effectLst/>
                <a:latin typeface="Helvetica Neue LT Std" panose="02000503000000020004" pitchFamily="2" charset="0"/>
              </a:rPr>
            </a:br>
            <a:r>
              <a:rPr lang="en-US" dirty="0">
                <a:effectLst/>
                <a:latin typeface="Helvetica Neue LT Std" panose="02000503000000020004" pitchFamily="2" charset="0"/>
              </a:rPr>
              <a:t>The Alabama Cooperative Extension System (Alabama A&amp;M University and Auburn University) is an equal opportunity educator and employer. </a:t>
            </a:r>
            <a:br>
              <a:rPr lang="en-US" dirty="0">
                <a:effectLst/>
                <a:latin typeface="Helvetica Neue LT Std" panose="02000503000000020004" pitchFamily="2" charset="0"/>
              </a:rPr>
            </a:br>
            <a:r>
              <a:rPr lang="en-US" dirty="0">
                <a:effectLst/>
                <a:latin typeface="Helvetica Neue LT Std" panose="02000503000000020004" pitchFamily="2" charset="0"/>
              </a:rPr>
              <a:t>Everyone is welcome! Please let us know if you have accessibility needs.  </a:t>
            </a:r>
            <a:br>
              <a:rPr lang="en-US" dirty="0">
                <a:effectLst/>
                <a:latin typeface="Helvetica Neue LT Std" panose="02000503000000020004" pitchFamily="2" charset="0"/>
              </a:rPr>
            </a:br>
            <a:endParaRPr lang="en-US" dirty="0">
              <a:effectLst/>
              <a:latin typeface="Helvetica Neue LT Std" panose="02000503000000020004" pitchFamily="2" charset="0"/>
            </a:endParaRPr>
          </a:p>
        </p:txBody>
      </p:sp>
      <p:sp>
        <p:nvSpPr>
          <p:cNvPr id="8" name="Rectangle 7">
            <a:extLst>
              <a:ext uri="{FF2B5EF4-FFF2-40B4-BE49-F238E27FC236}">
                <a16:creationId xmlns:a16="http://schemas.microsoft.com/office/drawing/2014/main" id="{0EB82755-C81B-7540-86E8-68A588A3AA82}"/>
              </a:ext>
            </a:extLst>
          </p:cNvPr>
          <p:cNvSpPr/>
          <p:nvPr userDrawn="1"/>
        </p:nvSpPr>
        <p:spPr>
          <a:xfrm>
            <a:off x="5166033" y="4002197"/>
            <a:ext cx="1859933" cy="369332"/>
          </a:xfrm>
          <a:prstGeom prst="rect">
            <a:avLst/>
          </a:prstGeom>
        </p:spPr>
        <p:txBody>
          <a:bodyPr wrap="none">
            <a:spAutoFit/>
          </a:bodyPr>
          <a:lstStyle/>
          <a:p>
            <a:r>
              <a:rPr lang="en-US" sz="1800" b="1" dirty="0" err="1">
                <a:solidFill>
                  <a:srgbClr val="002D74"/>
                </a:solidFill>
                <a:effectLst/>
                <a:latin typeface="Helvetica Neue LT Std" panose="02000503000000020004" pitchFamily="2" charset="0"/>
              </a:rPr>
              <a:t>www.aces.edu</a:t>
            </a:r>
            <a:r>
              <a:rPr lang="en-US" sz="1800" b="1" dirty="0">
                <a:solidFill>
                  <a:srgbClr val="002D74"/>
                </a:solidFill>
                <a:effectLst/>
                <a:latin typeface="Helvetica Neue LT Std" panose="02000503000000020004" pitchFamily="2" charset="0"/>
              </a:rPr>
              <a:t> </a:t>
            </a:r>
            <a:endParaRPr lang="en-US" sz="1800" b="1" dirty="0">
              <a:solidFill>
                <a:srgbClr val="002D74"/>
              </a:solidFill>
            </a:endParaRPr>
          </a:p>
        </p:txBody>
      </p:sp>
    </p:spTree>
    <p:extLst>
      <p:ext uri="{BB962C8B-B14F-4D97-AF65-F5344CB8AC3E}">
        <p14:creationId xmlns:p14="http://schemas.microsoft.com/office/powerpoint/2010/main" val="1166261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B55B6-3159-4745-A6E0-9FF137B271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171513-6C74-A44C-BF23-AD8794D8C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1113E-4477-7645-876E-96A7AEBAE4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CD784-BC83-F04C-9D8E-4AC811822B75}" type="datetimeFigureOut">
              <a:rPr lang="en-US" smtClean="0"/>
              <a:t>11/15/2022</a:t>
            </a:fld>
            <a:endParaRPr lang="en-US"/>
          </a:p>
        </p:txBody>
      </p:sp>
      <p:sp>
        <p:nvSpPr>
          <p:cNvPr id="5" name="Footer Placeholder 4">
            <a:extLst>
              <a:ext uri="{FF2B5EF4-FFF2-40B4-BE49-F238E27FC236}">
                <a16:creationId xmlns:a16="http://schemas.microsoft.com/office/drawing/2014/main" id="{7CCF2090-0762-FA47-9F5D-89417DAC7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78147B-2736-CF40-BB49-4DEF87FCE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38812-62D8-3B46-8975-A59A6EFEBFA4}" type="slidenum">
              <a:rPr lang="en-US" smtClean="0"/>
              <a:t>‹#›</a:t>
            </a:fld>
            <a:endParaRPr lang="en-US"/>
          </a:p>
        </p:txBody>
      </p:sp>
    </p:spTree>
    <p:extLst>
      <p:ext uri="{BB962C8B-B14F-4D97-AF65-F5344CB8AC3E}">
        <p14:creationId xmlns:p14="http://schemas.microsoft.com/office/powerpoint/2010/main" val="161174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61" r:id="rId6"/>
    <p:sldLayoutId id="2147483653" r:id="rId7"/>
    <p:sldLayoutId id="2147483654" r:id="rId8"/>
    <p:sldLayoutId id="2147483662" r:id="rId9"/>
    <p:sldLayoutId id="2147483663"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3.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mailto:corcoja@auburn.edu"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building, old&#10;&#10;Description automatically generated">
            <a:extLst>
              <a:ext uri="{FF2B5EF4-FFF2-40B4-BE49-F238E27FC236}">
                <a16:creationId xmlns:a16="http://schemas.microsoft.com/office/drawing/2014/main" id="{62341EC4-DED6-4AD1-A4FD-E198A90558BD}"/>
              </a:ext>
            </a:extLst>
          </p:cNvPr>
          <p:cNvPicPr>
            <a:picLocks noChangeAspect="1"/>
          </p:cNvPicPr>
          <p:nvPr/>
        </p:nvPicPr>
        <p:blipFill rotWithShape="1">
          <a:blip r:embed="rId2"/>
          <a:srcRect l="9091" t="20099"/>
          <a:stretch/>
        </p:blipFill>
        <p:spPr>
          <a:xfrm>
            <a:off x="20" y="10"/>
            <a:ext cx="12191981" cy="6857990"/>
          </a:xfrm>
          <a:prstGeom prst="rect">
            <a:avLst/>
          </a:prstGeom>
        </p:spPr>
      </p:pic>
      <p:sp>
        <p:nvSpPr>
          <p:cNvPr id="8"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1D63F2EA-E367-3A4E-BBD7-DB42D4793651}"/>
              </a:ext>
            </a:extLst>
          </p:cNvPr>
          <p:cNvSpPr>
            <a:spLocks noGrp="1"/>
          </p:cNvSpPr>
          <p:nvPr>
            <p:ph type="ctrTitle"/>
          </p:nvPr>
        </p:nvSpPr>
        <p:spPr>
          <a:xfrm>
            <a:off x="404553" y="3091928"/>
            <a:ext cx="9078562" cy="2387600"/>
          </a:xfrm>
        </p:spPr>
        <p:txBody>
          <a:bodyPr>
            <a:normAutofit/>
          </a:bodyPr>
          <a:lstStyle/>
          <a:p>
            <a:pPr algn="l"/>
            <a:r>
              <a:rPr lang="en-US" sz="5100" dirty="0"/>
              <a:t>Eufaula’s Heritage, Outdoor Recreation, and Agritourism </a:t>
            </a:r>
          </a:p>
        </p:txBody>
      </p:sp>
      <p:sp>
        <p:nvSpPr>
          <p:cNvPr id="9"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B293BCC8-9608-47F7-BDCA-2715383B6CAB}"/>
              </a:ext>
            </a:extLst>
          </p:cNvPr>
          <p:cNvPicPr>
            <a:picLocks noChangeAspect="1"/>
          </p:cNvPicPr>
          <p:nvPr/>
        </p:nvPicPr>
        <p:blipFill>
          <a:blip r:embed="rId3"/>
          <a:stretch>
            <a:fillRect/>
          </a:stretch>
        </p:blipFill>
        <p:spPr>
          <a:xfrm>
            <a:off x="7505642" y="5657586"/>
            <a:ext cx="1977473" cy="520705"/>
          </a:xfrm>
          <a:prstGeom prst="rect">
            <a:avLst/>
          </a:prstGeom>
        </p:spPr>
      </p:pic>
      <p:sp>
        <p:nvSpPr>
          <p:cNvPr id="11" name="TextBox 10">
            <a:extLst>
              <a:ext uri="{FF2B5EF4-FFF2-40B4-BE49-F238E27FC236}">
                <a16:creationId xmlns:a16="http://schemas.microsoft.com/office/drawing/2014/main" id="{90C4CD9C-30E0-4AD2-B651-12FB071D8833}"/>
              </a:ext>
            </a:extLst>
          </p:cNvPr>
          <p:cNvSpPr txBox="1"/>
          <p:nvPr/>
        </p:nvSpPr>
        <p:spPr>
          <a:xfrm>
            <a:off x="643812" y="5721990"/>
            <a:ext cx="4936288" cy="369332"/>
          </a:xfrm>
          <a:prstGeom prst="rect">
            <a:avLst/>
          </a:prstGeom>
          <a:noFill/>
        </p:spPr>
        <p:txBody>
          <a:bodyPr wrap="none" rtlCol="0">
            <a:spAutoFit/>
          </a:bodyPr>
          <a:lstStyle/>
          <a:p>
            <a:r>
              <a:rPr lang="en-US" dirty="0"/>
              <a:t>Allie Logan, Barbour County Extension Coordinator</a:t>
            </a:r>
          </a:p>
        </p:txBody>
      </p:sp>
    </p:spTree>
    <p:extLst>
      <p:ext uri="{BB962C8B-B14F-4D97-AF65-F5344CB8AC3E}">
        <p14:creationId xmlns:p14="http://schemas.microsoft.com/office/powerpoint/2010/main" val="74149127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B008B-6862-4D97-A3C3-7B2988142FB3}"/>
              </a:ext>
            </a:extLst>
          </p:cNvPr>
          <p:cNvSpPr>
            <a:spLocks noGrp="1"/>
          </p:cNvSpPr>
          <p:nvPr>
            <p:ph type="title"/>
          </p:nvPr>
        </p:nvSpPr>
        <p:spPr/>
        <p:txBody>
          <a:bodyPr/>
          <a:lstStyle/>
          <a:p>
            <a:r>
              <a:rPr lang="en-US" dirty="0"/>
              <a:t>Places to Visit</a:t>
            </a:r>
          </a:p>
        </p:txBody>
      </p:sp>
      <p:sp>
        <p:nvSpPr>
          <p:cNvPr id="3" name="Text Placeholder 2">
            <a:extLst>
              <a:ext uri="{FF2B5EF4-FFF2-40B4-BE49-F238E27FC236}">
                <a16:creationId xmlns:a16="http://schemas.microsoft.com/office/drawing/2014/main" id="{DB1292E6-9386-4885-98E5-50C3B98E7C55}"/>
              </a:ext>
            </a:extLst>
          </p:cNvPr>
          <p:cNvSpPr>
            <a:spLocks noGrp="1"/>
          </p:cNvSpPr>
          <p:nvPr>
            <p:ph type="body" idx="1"/>
          </p:nvPr>
        </p:nvSpPr>
        <p:spPr/>
        <p:txBody>
          <a:bodyPr/>
          <a:lstStyle/>
          <a:p>
            <a:r>
              <a:rPr lang="en-US" dirty="0"/>
              <a:t>Lakepoint State Park		</a:t>
            </a:r>
          </a:p>
        </p:txBody>
      </p:sp>
      <p:pic>
        <p:nvPicPr>
          <p:cNvPr id="9" name="Content Placeholder 8">
            <a:extLst>
              <a:ext uri="{FF2B5EF4-FFF2-40B4-BE49-F238E27FC236}">
                <a16:creationId xmlns:a16="http://schemas.microsoft.com/office/drawing/2014/main" id="{3DAF8607-62AA-4EBA-8468-8C7A987D8992}"/>
              </a:ext>
            </a:extLst>
          </p:cNvPr>
          <p:cNvPicPr>
            <a:picLocks noGrp="1" noChangeAspect="1"/>
          </p:cNvPicPr>
          <p:nvPr>
            <p:ph sz="half" idx="2"/>
          </p:nvPr>
        </p:nvPicPr>
        <p:blipFill>
          <a:blip r:embed="rId2"/>
          <a:stretch>
            <a:fillRect/>
          </a:stretch>
        </p:blipFill>
        <p:spPr>
          <a:xfrm>
            <a:off x="839788" y="2642076"/>
            <a:ext cx="5157787" cy="3410586"/>
          </a:xfrm>
          <a:prstGeom prst="rect">
            <a:avLst/>
          </a:prstGeom>
        </p:spPr>
      </p:pic>
      <p:sp>
        <p:nvSpPr>
          <p:cNvPr id="5" name="Text Placeholder 4">
            <a:extLst>
              <a:ext uri="{FF2B5EF4-FFF2-40B4-BE49-F238E27FC236}">
                <a16:creationId xmlns:a16="http://schemas.microsoft.com/office/drawing/2014/main" id="{27028113-FEB2-4D12-BD91-1C7DF655E2C3}"/>
              </a:ext>
            </a:extLst>
          </p:cNvPr>
          <p:cNvSpPr>
            <a:spLocks noGrp="1"/>
          </p:cNvSpPr>
          <p:nvPr>
            <p:ph type="body" sz="quarter" idx="3"/>
          </p:nvPr>
        </p:nvSpPr>
        <p:spPr/>
        <p:txBody>
          <a:bodyPr/>
          <a:lstStyle/>
          <a:p>
            <a:r>
              <a:rPr lang="en-US" dirty="0"/>
              <a:t>White Oak</a:t>
            </a:r>
          </a:p>
        </p:txBody>
      </p:sp>
      <p:pic>
        <p:nvPicPr>
          <p:cNvPr id="11" name="Content Placeholder 10">
            <a:extLst>
              <a:ext uri="{FF2B5EF4-FFF2-40B4-BE49-F238E27FC236}">
                <a16:creationId xmlns:a16="http://schemas.microsoft.com/office/drawing/2014/main" id="{B087E784-6434-4734-8B70-EBBBF369101E}"/>
              </a:ext>
            </a:extLst>
          </p:cNvPr>
          <p:cNvPicPr>
            <a:picLocks noGrp="1" noChangeAspect="1"/>
          </p:cNvPicPr>
          <p:nvPr>
            <p:ph sz="quarter" idx="4"/>
          </p:nvPr>
        </p:nvPicPr>
        <p:blipFill>
          <a:blip r:embed="rId3"/>
          <a:stretch>
            <a:fillRect/>
          </a:stretch>
        </p:blipFill>
        <p:spPr>
          <a:xfrm>
            <a:off x="6172200" y="2616265"/>
            <a:ext cx="5183188" cy="3462207"/>
          </a:xfrm>
          <a:prstGeom prst="rect">
            <a:avLst/>
          </a:prstGeom>
        </p:spPr>
      </p:pic>
    </p:spTree>
    <p:extLst>
      <p:ext uri="{BB962C8B-B14F-4D97-AF65-F5344CB8AC3E}">
        <p14:creationId xmlns:p14="http://schemas.microsoft.com/office/powerpoint/2010/main" val="2888856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B008B-6862-4D97-A3C3-7B2988142FB3}"/>
              </a:ext>
            </a:extLst>
          </p:cNvPr>
          <p:cNvSpPr>
            <a:spLocks noGrp="1"/>
          </p:cNvSpPr>
          <p:nvPr>
            <p:ph type="title"/>
          </p:nvPr>
        </p:nvSpPr>
        <p:spPr/>
        <p:txBody>
          <a:bodyPr/>
          <a:lstStyle/>
          <a:p>
            <a:r>
              <a:rPr lang="en-US" dirty="0"/>
              <a:t>Places to Visit</a:t>
            </a:r>
          </a:p>
        </p:txBody>
      </p:sp>
      <p:sp>
        <p:nvSpPr>
          <p:cNvPr id="3" name="Text Placeholder 2">
            <a:extLst>
              <a:ext uri="{FF2B5EF4-FFF2-40B4-BE49-F238E27FC236}">
                <a16:creationId xmlns:a16="http://schemas.microsoft.com/office/drawing/2014/main" id="{DB1292E6-9386-4885-98E5-50C3B98E7C55}"/>
              </a:ext>
            </a:extLst>
          </p:cNvPr>
          <p:cNvSpPr>
            <a:spLocks noGrp="1"/>
          </p:cNvSpPr>
          <p:nvPr>
            <p:ph type="body" idx="1"/>
          </p:nvPr>
        </p:nvSpPr>
        <p:spPr/>
        <p:txBody>
          <a:bodyPr/>
          <a:lstStyle/>
          <a:p>
            <a:r>
              <a:rPr lang="en-US" dirty="0"/>
              <a:t>Blue Springs State Park		</a:t>
            </a:r>
          </a:p>
        </p:txBody>
      </p:sp>
      <p:pic>
        <p:nvPicPr>
          <p:cNvPr id="8" name="Content Placeholder 7" descr="A picture containing water, tree, outdoor, nature&#10;&#10;Description automatically generated">
            <a:extLst>
              <a:ext uri="{FF2B5EF4-FFF2-40B4-BE49-F238E27FC236}">
                <a16:creationId xmlns:a16="http://schemas.microsoft.com/office/drawing/2014/main" id="{E1C0E4E7-C056-4F9D-AE5A-47936A912BD2}"/>
              </a:ext>
            </a:extLst>
          </p:cNvPr>
          <p:cNvPicPr>
            <a:picLocks noGrp="1" noChangeAspect="1"/>
          </p:cNvPicPr>
          <p:nvPr>
            <p:ph sz="half" idx="2"/>
          </p:nvPr>
        </p:nvPicPr>
        <p:blipFill>
          <a:blip r:embed="rId2"/>
          <a:stretch>
            <a:fillRect/>
          </a:stretch>
        </p:blipFill>
        <p:spPr>
          <a:xfrm>
            <a:off x="962289" y="2505075"/>
            <a:ext cx="4912784" cy="3684588"/>
          </a:xfrm>
        </p:spPr>
      </p:pic>
      <p:sp>
        <p:nvSpPr>
          <p:cNvPr id="5" name="Text Placeholder 4">
            <a:extLst>
              <a:ext uri="{FF2B5EF4-FFF2-40B4-BE49-F238E27FC236}">
                <a16:creationId xmlns:a16="http://schemas.microsoft.com/office/drawing/2014/main" id="{27028113-FEB2-4D12-BD91-1C7DF655E2C3}"/>
              </a:ext>
            </a:extLst>
          </p:cNvPr>
          <p:cNvSpPr>
            <a:spLocks noGrp="1"/>
          </p:cNvSpPr>
          <p:nvPr>
            <p:ph type="body" sz="quarter" idx="3"/>
          </p:nvPr>
        </p:nvSpPr>
        <p:spPr/>
        <p:txBody>
          <a:bodyPr/>
          <a:lstStyle/>
          <a:p>
            <a:r>
              <a:rPr lang="en-US" dirty="0"/>
              <a:t>Old Creek town Park</a:t>
            </a:r>
          </a:p>
        </p:txBody>
      </p:sp>
      <p:pic>
        <p:nvPicPr>
          <p:cNvPr id="9" name="Content Placeholder 8">
            <a:extLst>
              <a:ext uri="{FF2B5EF4-FFF2-40B4-BE49-F238E27FC236}">
                <a16:creationId xmlns:a16="http://schemas.microsoft.com/office/drawing/2014/main" id="{86D0F1B7-2383-435C-815F-36EF5A69EDD8}"/>
              </a:ext>
            </a:extLst>
          </p:cNvPr>
          <p:cNvPicPr>
            <a:picLocks noGrp="1" noChangeAspect="1"/>
          </p:cNvPicPr>
          <p:nvPr>
            <p:ph sz="quarter" idx="4"/>
          </p:nvPr>
        </p:nvPicPr>
        <p:blipFill>
          <a:blip r:embed="rId3"/>
          <a:stretch>
            <a:fillRect/>
          </a:stretch>
        </p:blipFill>
        <p:spPr>
          <a:xfrm>
            <a:off x="6172200" y="2505075"/>
            <a:ext cx="5183188" cy="3684588"/>
          </a:xfrm>
          <a:prstGeom prst="rect">
            <a:avLst/>
          </a:prstGeom>
        </p:spPr>
      </p:pic>
    </p:spTree>
    <p:extLst>
      <p:ext uri="{BB962C8B-B14F-4D97-AF65-F5344CB8AC3E}">
        <p14:creationId xmlns:p14="http://schemas.microsoft.com/office/powerpoint/2010/main" val="2555324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B008B-6862-4D97-A3C3-7B2988142FB3}"/>
              </a:ext>
            </a:extLst>
          </p:cNvPr>
          <p:cNvSpPr>
            <a:spLocks noGrp="1"/>
          </p:cNvSpPr>
          <p:nvPr>
            <p:ph type="title"/>
          </p:nvPr>
        </p:nvSpPr>
        <p:spPr/>
        <p:txBody>
          <a:bodyPr/>
          <a:lstStyle/>
          <a:p>
            <a:r>
              <a:rPr lang="en-US" dirty="0"/>
              <a:t>Area Places to Visit</a:t>
            </a:r>
          </a:p>
        </p:txBody>
      </p:sp>
      <p:sp>
        <p:nvSpPr>
          <p:cNvPr id="3" name="Text Placeholder 2">
            <a:extLst>
              <a:ext uri="{FF2B5EF4-FFF2-40B4-BE49-F238E27FC236}">
                <a16:creationId xmlns:a16="http://schemas.microsoft.com/office/drawing/2014/main" id="{DB1292E6-9386-4885-98E5-50C3B98E7C55}"/>
              </a:ext>
            </a:extLst>
          </p:cNvPr>
          <p:cNvSpPr>
            <a:spLocks noGrp="1"/>
          </p:cNvSpPr>
          <p:nvPr>
            <p:ph type="body" idx="1"/>
          </p:nvPr>
        </p:nvSpPr>
        <p:spPr/>
        <p:txBody>
          <a:bodyPr/>
          <a:lstStyle/>
          <a:p>
            <a:r>
              <a:rPr lang="en-US" dirty="0"/>
              <a:t>Providence Canyon (GA)		</a:t>
            </a:r>
          </a:p>
        </p:txBody>
      </p:sp>
      <p:sp>
        <p:nvSpPr>
          <p:cNvPr id="5" name="Text Placeholder 4">
            <a:extLst>
              <a:ext uri="{FF2B5EF4-FFF2-40B4-BE49-F238E27FC236}">
                <a16:creationId xmlns:a16="http://schemas.microsoft.com/office/drawing/2014/main" id="{27028113-FEB2-4D12-BD91-1C7DF655E2C3}"/>
              </a:ext>
            </a:extLst>
          </p:cNvPr>
          <p:cNvSpPr>
            <a:spLocks noGrp="1"/>
          </p:cNvSpPr>
          <p:nvPr>
            <p:ph type="body" sz="quarter" idx="3"/>
          </p:nvPr>
        </p:nvSpPr>
        <p:spPr/>
        <p:txBody>
          <a:bodyPr/>
          <a:lstStyle/>
          <a:p>
            <a:r>
              <a:rPr lang="en-US" dirty="0"/>
              <a:t>Florence Marina State Park (GA)</a:t>
            </a:r>
          </a:p>
        </p:txBody>
      </p:sp>
      <p:pic>
        <p:nvPicPr>
          <p:cNvPr id="7" name="Content Placeholder 6">
            <a:extLst>
              <a:ext uri="{FF2B5EF4-FFF2-40B4-BE49-F238E27FC236}">
                <a16:creationId xmlns:a16="http://schemas.microsoft.com/office/drawing/2014/main" id="{ABA213C5-63FD-45C3-B299-AA38DF5B8B60}"/>
              </a:ext>
            </a:extLst>
          </p:cNvPr>
          <p:cNvPicPr>
            <a:picLocks noGrp="1" noChangeAspect="1"/>
          </p:cNvPicPr>
          <p:nvPr>
            <p:ph sz="half" idx="2"/>
          </p:nvPr>
        </p:nvPicPr>
        <p:blipFill>
          <a:blip r:embed="rId3"/>
          <a:stretch>
            <a:fillRect/>
          </a:stretch>
        </p:blipFill>
        <p:spPr>
          <a:xfrm>
            <a:off x="839788" y="2628107"/>
            <a:ext cx="5157787" cy="3438524"/>
          </a:xfrm>
          <a:prstGeom prst="rect">
            <a:avLst/>
          </a:prstGeom>
        </p:spPr>
      </p:pic>
      <p:pic>
        <p:nvPicPr>
          <p:cNvPr id="12" name="Content Placeholder 11">
            <a:extLst>
              <a:ext uri="{FF2B5EF4-FFF2-40B4-BE49-F238E27FC236}">
                <a16:creationId xmlns:a16="http://schemas.microsoft.com/office/drawing/2014/main" id="{59305624-B733-4857-8E89-395909DEC0F0}"/>
              </a:ext>
            </a:extLst>
          </p:cNvPr>
          <p:cNvPicPr>
            <a:picLocks noGrp="1" noChangeAspect="1"/>
          </p:cNvPicPr>
          <p:nvPr>
            <p:ph sz="quarter" idx="4"/>
          </p:nvPr>
        </p:nvPicPr>
        <p:blipFill>
          <a:blip r:embed="rId4"/>
          <a:stretch>
            <a:fillRect/>
          </a:stretch>
        </p:blipFill>
        <p:spPr>
          <a:xfrm>
            <a:off x="6172200" y="2620072"/>
            <a:ext cx="5183188" cy="3454594"/>
          </a:xfrm>
          <a:prstGeom prst="rect">
            <a:avLst/>
          </a:prstGeom>
        </p:spPr>
      </p:pic>
    </p:spTree>
    <p:extLst>
      <p:ext uri="{BB962C8B-B14F-4D97-AF65-F5344CB8AC3E}">
        <p14:creationId xmlns:p14="http://schemas.microsoft.com/office/powerpoint/2010/main" val="3293708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8CF91B-26EE-4F4C-BF1A-B2355E26C512}"/>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600" kern="1200">
                <a:solidFill>
                  <a:schemeClr val="tx1"/>
                </a:solidFill>
                <a:latin typeface="+mj-lt"/>
                <a:ea typeface="+mj-ea"/>
                <a:cs typeface="+mj-cs"/>
              </a:rPr>
              <a:t>Agritourism</a:t>
            </a:r>
          </a:p>
        </p:txBody>
      </p:sp>
      <p:pic>
        <p:nvPicPr>
          <p:cNvPr id="17" name="Picture 16">
            <a:extLst>
              <a:ext uri="{FF2B5EF4-FFF2-40B4-BE49-F238E27FC236}">
                <a16:creationId xmlns:a16="http://schemas.microsoft.com/office/drawing/2014/main" id="{96753217-751F-48B7-B216-03B9A739899D}"/>
              </a:ext>
            </a:extLst>
          </p:cNvPr>
          <p:cNvPicPr>
            <a:picLocks noChangeAspect="1"/>
          </p:cNvPicPr>
          <p:nvPr/>
        </p:nvPicPr>
        <p:blipFill rotWithShape="1">
          <a:blip r:embed="rId2"/>
          <a:srcRect t="3311" b="18310"/>
          <a:stretch/>
        </p:blipFill>
        <p:spPr>
          <a:xfrm>
            <a:off x="20" y="10"/>
            <a:ext cx="4059916" cy="4242806"/>
          </a:xfrm>
          <a:prstGeom prst="rect">
            <a:avLst/>
          </a:prstGeom>
        </p:spPr>
      </p:pic>
      <p:pic>
        <p:nvPicPr>
          <p:cNvPr id="13" name="Content Placeholder 12" descr="A person and person sitting on a bench with a baby&#10;&#10;Description automatically generated with low confidence">
            <a:extLst>
              <a:ext uri="{FF2B5EF4-FFF2-40B4-BE49-F238E27FC236}">
                <a16:creationId xmlns:a16="http://schemas.microsoft.com/office/drawing/2014/main" id="{7ED3F834-501E-4103-BA28-9203F2291856}"/>
              </a:ext>
            </a:extLst>
          </p:cNvPr>
          <p:cNvPicPr>
            <a:picLocks noGrp="1" noChangeAspect="1"/>
          </p:cNvPicPr>
          <p:nvPr>
            <p:ph idx="1"/>
          </p:nvPr>
        </p:nvPicPr>
        <p:blipFill rotWithShape="1">
          <a:blip r:embed="rId3"/>
          <a:srcRect t="1216" b="20462"/>
          <a:stretch/>
        </p:blipFill>
        <p:spPr>
          <a:xfrm>
            <a:off x="4090482" y="-1"/>
            <a:ext cx="4062918" cy="4242816"/>
          </a:xfrm>
          <a:prstGeom prst="rect">
            <a:avLst/>
          </a:prstGeom>
        </p:spPr>
      </p:pic>
      <p:pic>
        <p:nvPicPr>
          <p:cNvPr id="15" name="Picture 14" descr="A picture containing person, outdoor, child, little&#10;&#10;Description automatically generated">
            <a:extLst>
              <a:ext uri="{FF2B5EF4-FFF2-40B4-BE49-F238E27FC236}">
                <a16:creationId xmlns:a16="http://schemas.microsoft.com/office/drawing/2014/main" id="{477BFFDD-C700-49BA-9F29-42BF3D6CD032}"/>
              </a:ext>
            </a:extLst>
          </p:cNvPr>
          <p:cNvPicPr>
            <a:picLocks noChangeAspect="1"/>
          </p:cNvPicPr>
          <p:nvPr/>
        </p:nvPicPr>
        <p:blipFill rotWithShape="1">
          <a:blip r:embed="rId4"/>
          <a:srcRect t="11530" r="-1" b="15055"/>
          <a:stretch/>
        </p:blipFill>
        <p:spPr>
          <a:xfrm>
            <a:off x="8132064" y="10"/>
            <a:ext cx="4059936" cy="4242806"/>
          </a:xfrm>
          <a:prstGeom prst="rect">
            <a:avLst/>
          </a:prstGeom>
        </p:spPr>
      </p:pic>
      <p:cxnSp>
        <p:nvCxnSpPr>
          <p:cNvPr id="22" name="Straight Connector 2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31078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13DCF7-E48F-431C-A127-87BA75F0B5E9}"/>
              </a:ext>
            </a:extLst>
          </p:cNvPr>
          <p:cNvSpPr>
            <a:spLocks noGrp="1"/>
          </p:cNvSpPr>
          <p:nvPr>
            <p:ph type="title"/>
          </p:nvPr>
        </p:nvSpPr>
        <p:spPr>
          <a:xfrm>
            <a:off x="838200" y="365125"/>
            <a:ext cx="10515600" cy="1325563"/>
          </a:xfrm>
        </p:spPr>
        <p:txBody>
          <a:bodyPr>
            <a:normAutofit/>
          </a:bodyPr>
          <a:lstStyle/>
          <a:p>
            <a:r>
              <a:rPr lang="en-US" sz="5400"/>
              <a:t>What is Agritourism?</a:t>
            </a:r>
          </a:p>
        </p:txBody>
      </p:sp>
      <p:sp>
        <p:nvSpPr>
          <p:cNvPr id="27"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Diagonal Corners Rounded 3">
            <a:extLst>
              <a:ext uri="{FF2B5EF4-FFF2-40B4-BE49-F238E27FC236}">
                <a16:creationId xmlns:a16="http://schemas.microsoft.com/office/drawing/2014/main" id="{27954E6B-F499-4A46-A3BE-E3ABE46366A3}"/>
              </a:ext>
            </a:extLst>
          </p:cNvPr>
          <p:cNvSpPr/>
          <p:nvPr/>
        </p:nvSpPr>
        <p:spPr>
          <a:xfrm>
            <a:off x="1811390" y="2835381"/>
            <a:ext cx="1264141" cy="1264141"/>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6" name="Rectangle 5" descr="Deciduous tree">
            <a:extLst>
              <a:ext uri="{FF2B5EF4-FFF2-40B4-BE49-F238E27FC236}">
                <a16:creationId xmlns:a16="http://schemas.microsoft.com/office/drawing/2014/main" id="{0C471AD6-FCA5-4C0A-AC7A-99F2931B2129}"/>
              </a:ext>
            </a:extLst>
          </p:cNvPr>
          <p:cNvSpPr/>
          <p:nvPr/>
        </p:nvSpPr>
        <p:spPr>
          <a:xfrm>
            <a:off x="2080797" y="3104788"/>
            <a:ext cx="725326" cy="72532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C79B2606-5E09-42C4-A77E-A4A8EFC4CCE6}"/>
              </a:ext>
            </a:extLst>
          </p:cNvPr>
          <p:cNvSpPr/>
          <p:nvPr/>
        </p:nvSpPr>
        <p:spPr>
          <a:xfrm>
            <a:off x="1407279" y="4493271"/>
            <a:ext cx="2072362" cy="1076397"/>
          </a:xfrm>
          <a:custGeom>
            <a:avLst/>
            <a:gdLst>
              <a:gd name="connsiteX0" fmla="*/ 0 w 2072362"/>
              <a:gd name="connsiteY0" fmla="*/ 0 h 1076397"/>
              <a:gd name="connsiteX1" fmla="*/ 2072362 w 2072362"/>
              <a:gd name="connsiteY1" fmla="*/ 0 h 1076397"/>
              <a:gd name="connsiteX2" fmla="*/ 2072362 w 2072362"/>
              <a:gd name="connsiteY2" fmla="*/ 1076397 h 1076397"/>
              <a:gd name="connsiteX3" fmla="*/ 0 w 2072362"/>
              <a:gd name="connsiteY3" fmla="*/ 1076397 h 1076397"/>
              <a:gd name="connsiteX4" fmla="*/ 0 w 2072362"/>
              <a:gd name="connsiteY4" fmla="*/ 0 h 107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362" h="1076397">
                <a:moveTo>
                  <a:pt x="0" y="0"/>
                </a:moveTo>
                <a:lnTo>
                  <a:pt x="2072362" y="0"/>
                </a:lnTo>
                <a:lnTo>
                  <a:pt x="2072362" y="1076397"/>
                </a:lnTo>
                <a:lnTo>
                  <a:pt x="0" y="1076397"/>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•Definitions of agritourism are as unique as the farm and outdoor recreation operations hosting these activities</a:t>
            </a:r>
          </a:p>
        </p:txBody>
      </p:sp>
      <p:sp>
        <p:nvSpPr>
          <p:cNvPr id="8" name="Rectangle: Diagonal Corners Rounded 7">
            <a:extLst>
              <a:ext uri="{FF2B5EF4-FFF2-40B4-BE49-F238E27FC236}">
                <a16:creationId xmlns:a16="http://schemas.microsoft.com/office/drawing/2014/main" id="{89771AD5-46B0-4268-AE17-324BE2EA01DA}"/>
              </a:ext>
            </a:extLst>
          </p:cNvPr>
          <p:cNvSpPr/>
          <p:nvPr/>
        </p:nvSpPr>
        <p:spPr>
          <a:xfrm>
            <a:off x="4246416" y="2835381"/>
            <a:ext cx="1264141" cy="1264141"/>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9" name="Rectangle 8" descr="Farm scene">
            <a:extLst>
              <a:ext uri="{FF2B5EF4-FFF2-40B4-BE49-F238E27FC236}">
                <a16:creationId xmlns:a16="http://schemas.microsoft.com/office/drawing/2014/main" id="{300332D1-961A-4828-B4C0-1C9A7C5CC0CD}"/>
              </a:ext>
            </a:extLst>
          </p:cNvPr>
          <p:cNvSpPr/>
          <p:nvPr/>
        </p:nvSpPr>
        <p:spPr>
          <a:xfrm>
            <a:off x="4515823" y="3104788"/>
            <a:ext cx="725326" cy="72532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ADE45A50-6FA0-4602-BA5F-CB59DFA5D589}"/>
              </a:ext>
            </a:extLst>
          </p:cNvPr>
          <p:cNvSpPr/>
          <p:nvPr/>
        </p:nvSpPr>
        <p:spPr>
          <a:xfrm>
            <a:off x="3842305" y="4493271"/>
            <a:ext cx="2072362" cy="1076397"/>
          </a:xfrm>
          <a:custGeom>
            <a:avLst/>
            <a:gdLst>
              <a:gd name="connsiteX0" fmla="*/ 0 w 2072362"/>
              <a:gd name="connsiteY0" fmla="*/ 0 h 1076397"/>
              <a:gd name="connsiteX1" fmla="*/ 2072362 w 2072362"/>
              <a:gd name="connsiteY1" fmla="*/ 0 h 1076397"/>
              <a:gd name="connsiteX2" fmla="*/ 2072362 w 2072362"/>
              <a:gd name="connsiteY2" fmla="*/ 1076397 h 1076397"/>
              <a:gd name="connsiteX3" fmla="*/ 0 w 2072362"/>
              <a:gd name="connsiteY3" fmla="*/ 1076397 h 1076397"/>
              <a:gd name="connsiteX4" fmla="*/ 0 w 2072362"/>
              <a:gd name="connsiteY4" fmla="*/ 0 h 107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362" h="1076397">
                <a:moveTo>
                  <a:pt x="0" y="0"/>
                </a:moveTo>
                <a:lnTo>
                  <a:pt x="2072362" y="0"/>
                </a:lnTo>
                <a:lnTo>
                  <a:pt x="2072362" y="1076397"/>
                </a:lnTo>
                <a:lnTo>
                  <a:pt x="0" y="1076397"/>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•In general, “agritourism is any activity that generates supplemental income for working farms and ranches by connecting their resources and products with visitors” </a:t>
            </a:r>
          </a:p>
        </p:txBody>
      </p:sp>
      <p:sp>
        <p:nvSpPr>
          <p:cNvPr id="11" name="Rectangle: Diagonal Corners Rounded 10">
            <a:extLst>
              <a:ext uri="{FF2B5EF4-FFF2-40B4-BE49-F238E27FC236}">
                <a16:creationId xmlns:a16="http://schemas.microsoft.com/office/drawing/2014/main" id="{C1462F14-ABDA-400E-980F-1621DC702EDC}"/>
              </a:ext>
            </a:extLst>
          </p:cNvPr>
          <p:cNvSpPr/>
          <p:nvPr/>
        </p:nvSpPr>
        <p:spPr>
          <a:xfrm>
            <a:off x="6681442" y="2835381"/>
            <a:ext cx="1264141" cy="1264141"/>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2" name="Rectangle 11" descr="Tanabata Tree">
            <a:extLst>
              <a:ext uri="{FF2B5EF4-FFF2-40B4-BE49-F238E27FC236}">
                <a16:creationId xmlns:a16="http://schemas.microsoft.com/office/drawing/2014/main" id="{FE04A693-BF61-40E3-935D-23F587044E43}"/>
              </a:ext>
            </a:extLst>
          </p:cNvPr>
          <p:cNvSpPr/>
          <p:nvPr/>
        </p:nvSpPr>
        <p:spPr>
          <a:xfrm>
            <a:off x="6950849" y="3104788"/>
            <a:ext cx="725326" cy="72532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C3C00460-417C-4466-9AAE-4BA28998E1A4}"/>
              </a:ext>
            </a:extLst>
          </p:cNvPr>
          <p:cNvSpPr/>
          <p:nvPr/>
        </p:nvSpPr>
        <p:spPr>
          <a:xfrm>
            <a:off x="6277331" y="4493271"/>
            <a:ext cx="2072362" cy="1076397"/>
          </a:xfrm>
          <a:custGeom>
            <a:avLst/>
            <a:gdLst>
              <a:gd name="connsiteX0" fmla="*/ 0 w 2072362"/>
              <a:gd name="connsiteY0" fmla="*/ 0 h 1076397"/>
              <a:gd name="connsiteX1" fmla="*/ 2072362 w 2072362"/>
              <a:gd name="connsiteY1" fmla="*/ 0 h 1076397"/>
              <a:gd name="connsiteX2" fmla="*/ 2072362 w 2072362"/>
              <a:gd name="connsiteY2" fmla="*/ 1076397 h 1076397"/>
              <a:gd name="connsiteX3" fmla="*/ 0 w 2072362"/>
              <a:gd name="connsiteY3" fmla="*/ 1076397 h 1076397"/>
              <a:gd name="connsiteX4" fmla="*/ 0 w 2072362"/>
              <a:gd name="connsiteY4" fmla="*/ 0 h 107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362" h="1076397">
                <a:moveTo>
                  <a:pt x="0" y="0"/>
                </a:moveTo>
                <a:lnTo>
                  <a:pt x="2072362" y="0"/>
                </a:lnTo>
                <a:lnTo>
                  <a:pt x="2072362" y="1076397"/>
                </a:lnTo>
                <a:lnTo>
                  <a:pt x="0" y="1076397"/>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4">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•Agritourism showcases a region’s unique landscape, flavors, and culture</a:t>
            </a:r>
          </a:p>
        </p:txBody>
      </p:sp>
      <p:sp>
        <p:nvSpPr>
          <p:cNvPr id="14" name="Rectangle: Diagonal Corners Rounded 13">
            <a:extLst>
              <a:ext uri="{FF2B5EF4-FFF2-40B4-BE49-F238E27FC236}">
                <a16:creationId xmlns:a16="http://schemas.microsoft.com/office/drawing/2014/main" id="{08C118A5-53DB-47B3-9CEB-89A636C4C8D2}"/>
              </a:ext>
            </a:extLst>
          </p:cNvPr>
          <p:cNvSpPr/>
          <p:nvPr/>
        </p:nvSpPr>
        <p:spPr>
          <a:xfrm>
            <a:off x="9116468" y="2835381"/>
            <a:ext cx="1264141" cy="1264141"/>
          </a:xfrm>
          <a:prstGeom prst="round2DiagRect">
            <a:avLst>
              <a:gd name="adj1" fmla="val 29727"/>
              <a:gd name="adj2" fmla="val 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5" name="Rectangle 14" descr="Barn">
            <a:extLst>
              <a:ext uri="{FF2B5EF4-FFF2-40B4-BE49-F238E27FC236}">
                <a16:creationId xmlns:a16="http://schemas.microsoft.com/office/drawing/2014/main" id="{973C5135-4F0B-44A8-AF3E-F5052FA4544C}"/>
              </a:ext>
            </a:extLst>
          </p:cNvPr>
          <p:cNvSpPr/>
          <p:nvPr/>
        </p:nvSpPr>
        <p:spPr>
          <a:xfrm>
            <a:off x="9385875" y="3104788"/>
            <a:ext cx="725326" cy="725326"/>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5D45BC2E-72F4-4FAC-9850-27BCF6C0D19B}"/>
              </a:ext>
            </a:extLst>
          </p:cNvPr>
          <p:cNvSpPr/>
          <p:nvPr/>
        </p:nvSpPr>
        <p:spPr>
          <a:xfrm>
            <a:off x="8712357" y="4493271"/>
            <a:ext cx="2072362" cy="1076397"/>
          </a:xfrm>
          <a:custGeom>
            <a:avLst/>
            <a:gdLst>
              <a:gd name="connsiteX0" fmla="*/ 0 w 2072362"/>
              <a:gd name="connsiteY0" fmla="*/ 0 h 1076397"/>
              <a:gd name="connsiteX1" fmla="*/ 2072362 w 2072362"/>
              <a:gd name="connsiteY1" fmla="*/ 0 h 1076397"/>
              <a:gd name="connsiteX2" fmla="*/ 2072362 w 2072362"/>
              <a:gd name="connsiteY2" fmla="*/ 1076397 h 1076397"/>
              <a:gd name="connsiteX3" fmla="*/ 0 w 2072362"/>
              <a:gd name="connsiteY3" fmla="*/ 1076397 h 1076397"/>
              <a:gd name="connsiteX4" fmla="*/ 0 w 2072362"/>
              <a:gd name="connsiteY4" fmla="*/ 0 h 107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362" h="1076397">
                <a:moveTo>
                  <a:pt x="0" y="0"/>
                </a:moveTo>
                <a:lnTo>
                  <a:pt x="2072362" y="0"/>
                </a:lnTo>
                <a:lnTo>
                  <a:pt x="2072362" y="1076397"/>
                </a:lnTo>
                <a:lnTo>
                  <a:pt x="0" y="1076397"/>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5">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•Supported by the rise of the local food and farm-to-table movements, agritourism gives farm operators a powerful way to connect with communities and out-of-town visitors</a:t>
            </a:r>
          </a:p>
        </p:txBody>
      </p:sp>
      <p:pic>
        <p:nvPicPr>
          <p:cNvPr id="5" name="Picture 4">
            <a:extLst>
              <a:ext uri="{FF2B5EF4-FFF2-40B4-BE49-F238E27FC236}">
                <a16:creationId xmlns:a16="http://schemas.microsoft.com/office/drawing/2014/main" id="{575CD4B7-C601-4787-8708-41C16AA697E6}"/>
              </a:ext>
            </a:extLst>
          </p:cNvPr>
          <p:cNvPicPr>
            <a:picLocks noChangeAspect="1"/>
          </p:cNvPicPr>
          <p:nvPr/>
        </p:nvPicPr>
        <p:blipFill>
          <a:blip r:embed="rId11"/>
          <a:stretch>
            <a:fillRect/>
          </a:stretch>
        </p:blipFill>
        <p:spPr>
          <a:xfrm>
            <a:off x="9345271" y="5834450"/>
            <a:ext cx="2517866" cy="658425"/>
          </a:xfrm>
          <a:prstGeom prst="rect">
            <a:avLst/>
          </a:prstGeom>
        </p:spPr>
      </p:pic>
      <p:sp>
        <p:nvSpPr>
          <p:cNvPr id="21" name="TextBox 20">
            <a:extLst>
              <a:ext uri="{FF2B5EF4-FFF2-40B4-BE49-F238E27FC236}">
                <a16:creationId xmlns:a16="http://schemas.microsoft.com/office/drawing/2014/main" id="{89635B37-47D8-417A-B12A-5759FA0B33B0}"/>
              </a:ext>
            </a:extLst>
          </p:cNvPr>
          <p:cNvSpPr txBox="1"/>
          <p:nvPr/>
        </p:nvSpPr>
        <p:spPr>
          <a:xfrm>
            <a:off x="7945583" y="6277431"/>
            <a:ext cx="6094428" cy="215444"/>
          </a:xfrm>
          <a:prstGeom prst="rect">
            <a:avLst/>
          </a:prstGeom>
          <a:noFill/>
        </p:spPr>
        <p:txBody>
          <a:bodyPr wrap="square">
            <a:spAutoFit/>
          </a:bodyPr>
          <a:lstStyle/>
          <a:p>
            <a:r>
              <a:rPr lang="en-US" sz="800" dirty="0"/>
              <a:t>Hall, Ulmer, Logan 2020</a:t>
            </a:r>
          </a:p>
        </p:txBody>
      </p:sp>
    </p:spTree>
    <p:extLst>
      <p:ext uri="{BB962C8B-B14F-4D97-AF65-F5344CB8AC3E}">
        <p14:creationId xmlns:p14="http://schemas.microsoft.com/office/powerpoint/2010/main" val="113110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13"/>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DB4598-5380-4E7F-8A6F-CE4B3DE226EA}"/>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Game Time </a:t>
            </a:r>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urful boardgame">
            <a:extLst>
              <a:ext uri="{FF2B5EF4-FFF2-40B4-BE49-F238E27FC236}">
                <a16:creationId xmlns:a16="http://schemas.microsoft.com/office/drawing/2014/main" id="{75845ACB-1A61-CBF3-11C4-63128BB80093}"/>
              </a:ext>
            </a:extLst>
          </p:cNvPr>
          <p:cNvPicPr>
            <a:picLocks noChangeAspect="1"/>
          </p:cNvPicPr>
          <p:nvPr/>
        </p:nvPicPr>
        <p:blipFill rotWithShape="1">
          <a:blip r:embed="rId2"/>
          <a:srcRect l="17035" r="1626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0922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DB4598-5380-4E7F-8A6F-CE4B3DE226EA}"/>
              </a:ext>
            </a:extLst>
          </p:cNvPr>
          <p:cNvSpPr>
            <a:spLocks noGrp="1"/>
          </p:cNvSpPr>
          <p:nvPr>
            <p:ph type="title"/>
          </p:nvPr>
        </p:nvSpPr>
        <p:spPr>
          <a:xfrm>
            <a:off x="890338" y="640080"/>
            <a:ext cx="3734014" cy="3566160"/>
          </a:xfrm>
        </p:spPr>
        <p:txBody>
          <a:bodyPr vert="horz" lIns="91440" tIns="45720" rIns="91440" bIns="45720" rtlCol="0" anchor="b">
            <a:normAutofit fontScale="90000"/>
          </a:bodyPr>
          <a:lstStyle/>
          <a:p>
            <a:br>
              <a:rPr lang="en-US" dirty="0"/>
            </a:br>
            <a:r>
              <a:rPr lang="en-US" dirty="0"/>
              <a:t>Join Game @</a:t>
            </a:r>
            <a:br>
              <a:rPr lang="en-US" dirty="0"/>
            </a:br>
            <a:r>
              <a:rPr lang="en-US" dirty="0"/>
              <a:t>www.kahoot.it</a:t>
            </a:r>
            <a:br>
              <a:rPr lang="en-US" sz="5400" dirty="0"/>
            </a:br>
            <a:br>
              <a:rPr lang="en-US" sz="5400" dirty="0"/>
            </a:br>
            <a:r>
              <a:rPr lang="en-US" sz="4000" dirty="0"/>
              <a:t>1. Enter Pin</a:t>
            </a:r>
            <a:br>
              <a:rPr lang="en-US" sz="4000" dirty="0"/>
            </a:br>
            <a:r>
              <a:rPr lang="en-US" sz="4000" dirty="0"/>
              <a:t>2. Enter Name</a:t>
            </a:r>
            <a:endParaRPr lang="en-US" sz="5400" dirty="0"/>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urful boardgame">
            <a:extLst>
              <a:ext uri="{FF2B5EF4-FFF2-40B4-BE49-F238E27FC236}">
                <a16:creationId xmlns:a16="http://schemas.microsoft.com/office/drawing/2014/main" id="{75845ACB-1A61-CBF3-11C4-63128BB80093}"/>
              </a:ext>
            </a:extLst>
          </p:cNvPr>
          <p:cNvPicPr>
            <a:picLocks noChangeAspect="1"/>
          </p:cNvPicPr>
          <p:nvPr/>
        </p:nvPicPr>
        <p:blipFill rotWithShape="1">
          <a:blip r:embed="rId2"/>
          <a:srcRect l="17035" r="1626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25657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07DC294-84E0-46C2-A93D-77E0E8FD03AC}"/>
              </a:ext>
            </a:extLst>
          </p:cNvPr>
          <p:cNvSpPr>
            <a:spLocks noGrp="1"/>
          </p:cNvSpPr>
          <p:nvPr>
            <p:ph type="title"/>
          </p:nvPr>
        </p:nvSpPr>
        <p:spPr>
          <a:xfrm>
            <a:off x="838200" y="365125"/>
            <a:ext cx="9842237" cy="1325563"/>
          </a:xfrm>
        </p:spPr>
        <p:txBody>
          <a:bodyPr vert="horz" lIns="91440" tIns="45720" rIns="91440" bIns="45720" rtlCol="0" anchor="ctr">
            <a:normAutofit/>
          </a:bodyPr>
          <a:lstStyle/>
          <a:p>
            <a:r>
              <a:rPr lang="en-US" sz="4800" kern="1200">
                <a:solidFill>
                  <a:schemeClr val="tx1"/>
                </a:solidFill>
                <a:latin typeface="+mj-lt"/>
                <a:ea typeface="+mj-ea"/>
                <a:cs typeface="+mj-cs"/>
              </a:rPr>
              <a:t>5 Categories of Agritourism Activities </a:t>
            </a:r>
          </a:p>
        </p:txBody>
      </p:sp>
      <p:cxnSp>
        <p:nvCxnSpPr>
          <p:cNvPr id="14" name="Straight Connector 1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6"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8"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0"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10" name="TextBox 5">
            <a:extLst>
              <a:ext uri="{FF2B5EF4-FFF2-40B4-BE49-F238E27FC236}">
                <a16:creationId xmlns:a16="http://schemas.microsoft.com/office/drawing/2014/main" id="{4CFB470F-1576-C762-D48B-A074CADDB05D}"/>
              </a:ext>
            </a:extLst>
          </p:cNvPr>
          <p:cNvGraphicFramePr/>
          <p:nvPr>
            <p:extLst>
              <p:ext uri="{D42A27DB-BD31-4B8C-83A1-F6EECF244321}">
                <p14:modId xmlns:p14="http://schemas.microsoft.com/office/powerpoint/2010/main" val="34326054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785CF607-7392-4051-AEC3-AA5E71FB41F1}"/>
              </a:ext>
            </a:extLst>
          </p:cNvPr>
          <p:cNvPicPr>
            <a:picLocks noChangeAspect="1"/>
          </p:cNvPicPr>
          <p:nvPr/>
        </p:nvPicPr>
        <p:blipFill>
          <a:blip r:embed="rId7"/>
          <a:stretch>
            <a:fillRect/>
          </a:stretch>
        </p:blipFill>
        <p:spPr>
          <a:xfrm>
            <a:off x="9421504" y="5834450"/>
            <a:ext cx="2517866" cy="658425"/>
          </a:xfrm>
          <a:prstGeom prst="rect">
            <a:avLst/>
          </a:prstGeom>
        </p:spPr>
      </p:pic>
    </p:spTree>
    <p:extLst>
      <p:ext uri="{BB962C8B-B14F-4D97-AF65-F5344CB8AC3E}">
        <p14:creationId xmlns:p14="http://schemas.microsoft.com/office/powerpoint/2010/main" val="2957347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E60C685-8BE7-4A7A-B97A-D92F8D37493C}"/>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Education</a:t>
            </a:r>
          </a:p>
        </p:txBody>
      </p:sp>
      <p:pic>
        <p:nvPicPr>
          <p:cNvPr id="16" name="Content Placeholder 15" descr="A picture containing grass, tree, outdoor, sky&#10;&#10;Description automatically generated">
            <a:extLst>
              <a:ext uri="{FF2B5EF4-FFF2-40B4-BE49-F238E27FC236}">
                <a16:creationId xmlns:a16="http://schemas.microsoft.com/office/drawing/2014/main" id="{9B446215-F6CA-4C9B-8CA1-9FDA7F003749}"/>
              </a:ext>
            </a:extLst>
          </p:cNvPr>
          <p:cNvPicPr>
            <a:picLocks noGrp="1" noChangeAspect="1"/>
          </p:cNvPicPr>
          <p:nvPr>
            <p:ph sz="quarter" idx="4"/>
          </p:nvPr>
        </p:nvPicPr>
        <p:blipFill rotWithShape="1">
          <a:blip r:embed="rId2"/>
          <a:srcRect l="35501" r="13735"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A3792EF-3A1F-409D-9BD6-C981087BFBBA}"/>
              </a:ext>
            </a:extLst>
          </p:cNvPr>
          <p:cNvSpPr>
            <a:spLocks noGrp="1"/>
          </p:cNvSpPr>
          <p:nvPr>
            <p:ph sz="half" idx="2"/>
          </p:nvPr>
        </p:nvSpPr>
        <p:spPr>
          <a:xfrm>
            <a:off x="5297762" y="2706624"/>
            <a:ext cx="6251110" cy="3483864"/>
          </a:xfrm>
        </p:spPr>
        <p:txBody>
          <a:bodyPr vert="horz" lIns="91440" tIns="45720" rIns="91440" bIns="45720" rtlCol="0">
            <a:normAutofit/>
          </a:bodyPr>
          <a:lstStyle/>
          <a:p>
            <a:r>
              <a:rPr lang="en-US" sz="2200"/>
              <a:t>Farm tours</a:t>
            </a:r>
          </a:p>
          <a:p>
            <a:r>
              <a:rPr lang="en-US" sz="2200"/>
              <a:t>Classes</a:t>
            </a:r>
          </a:p>
          <a:p>
            <a:r>
              <a:rPr lang="en-US" sz="2200"/>
              <a:t>Tastings</a:t>
            </a:r>
          </a:p>
          <a:p>
            <a:r>
              <a:rPr lang="en-US" sz="2200"/>
              <a:t>Field Trips</a:t>
            </a:r>
          </a:p>
        </p:txBody>
      </p:sp>
      <p:pic>
        <p:nvPicPr>
          <p:cNvPr id="17" name="Picture 16">
            <a:extLst>
              <a:ext uri="{FF2B5EF4-FFF2-40B4-BE49-F238E27FC236}">
                <a16:creationId xmlns:a16="http://schemas.microsoft.com/office/drawing/2014/main" id="{CF87E043-89CA-4580-BA6D-F64D3EA86E6B}"/>
              </a:ext>
            </a:extLst>
          </p:cNvPr>
          <p:cNvPicPr>
            <a:picLocks noChangeAspect="1"/>
          </p:cNvPicPr>
          <p:nvPr/>
        </p:nvPicPr>
        <p:blipFill>
          <a:blip r:embed="rId3"/>
          <a:stretch>
            <a:fillRect/>
          </a:stretch>
        </p:blipFill>
        <p:spPr>
          <a:xfrm>
            <a:off x="9436106" y="5845452"/>
            <a:ext cx="2517866" cy="658425"/>
          </a:xfrm>
          <a:prstGeom prst="rect">
            <a:avLst/>
          </a:prstGeom>
        </p:spPr>
      </p:pic>
    </p:spTree>
    <p:extLst>
      <p:ext uri="{BB962C8B-B14F-4D97-AF65-F5344CB8AC3E}">
        <p14:creationId xmlns:p14="http://schemas.microsoft.com/office/powerpoint/2010/main" val="1029938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E60C685-8BE7-4A7A-B97A-D92F8D37493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Direct Sales</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A3792EF-3A1F-409D-9BD6-C981087BFBBA}"/>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a:t>U-Pick</a:t>
            </a:r>
          </a:p>
          <a:p>
            <a:r>
              <a:rPr lang="en-US" sz="2200"/>
              <a:t>U-Cut</a:t>
            </a:r>
          </a:p>
          <a:p>
            <a:r>
              <a:rPr lang="en-US" sz="2200"/>
              <a:t>On-farm produce stands</a:t>
            </a:r>
          </a:p>
          <a:p>
            <a:r>
              <a:rPr lang="en-US" sz="2200"/>
              <a:t>Fishing Ponds </a:t>
            </a:r>
          </a:p>
        </p:txBody>
      </p:sp>
      <p:pic>
        <p:nvPicPr>
          <p:cNvPr id="16" name="Content Placeholder 15">
            <a:extLst>
              <a:ext uri="{FF2B5EF4-FFF2-40B4-BE49-F238E27FC236}">
                <a16:creationId xmlns:a16="http://schemas.microsoft.com/office/drawing/2014/main" id="{9B446215-F6CA-4C9B-8CA1-9FDA7F003749}"/>
              </a:ext>
            </a:extLst>
          </p:cNvPr>
          <p:cNvPicPr>
            <a:picLocks noGrp="1" noChangeAspect="1"/>
          </p:cNvPicPr>
          <p:nvPr>
            <p:ph sz="quarter" idx="4"/>
          </p:nvPr>
        </p:nvPicPr>
        <p:blipFill rotWithShape="1">
          <a:blip r:embed="rId2"/>
          <a:srcRect b="3370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Picture 1">
            <a:extLst>
              <a:ext uri="{FF2B5EF4-FFF2-40B4-BE49-F238E27FC236}">
                <a16:creationId xmlns:a16="http://schemas.microsoft.com/office/drawing/2014/main" id="{114E8B07-64EE-4C37-B52A-0C2E95ED1F6E}"/>
              </a:ext>
            </a:extLst>
          </p:cNvPr>
          <p:cNvPicPr>
            <a:picLocks noChangeAspect="1"/>
          </p:cNvPicPr>
          <p:nvPr/>
        </p:nvPicPr>
        <p:blipFill>
          <a:blip r:embed="rId3"/>
          <a:stretch>
            <a:fillRect/>
          </a:stretch>
        </p:blipFill>
        <p:spPr>
          <a:xfrm>
            <a:off x="137985" y="6022755"/>
            <a:ext cx="2517866" cy="658425"/>
          </a:xfrm>
          <a:prstGeom prst="rect">
            <a:avLst/>
          </a:prstGeom>
        </p:spPr>
      </p:pic>
    </p:spTree>
    <p:extLst>
      <p:ext uri="{BB962C8B-B14F-4D97-AF65-F5344CB8AC3E}">
        <p14:creationId xmlns:p14="http://schemas.microsoft.com/office/powerpoint/2010/main" val="3020123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B9D21D3E-50AF-4676-8127-C9991C81B74C}"/>
              </a:ext>
            </a:extLst>
          </p:cNvPr>
          <p:cNvPicPr>
            <a:picLocks noGrp="1" noChangeAspect="1"/>
          </p:cNvPicPr>
          <p:nvPr>
            <p:ph type="pic" idx="1"/>
          </p:nvPr>
        </p:nvPicPr>
        <p:blipFill rotWithShape="1">
          <a:blip r:embed="rId3"/>
          <a:srcRect t="9931" b="9930"/>
          <a:stretch/>
        </p:blipFill>
        <p:spPr>
          <a:xfrm>
            <a:off x="1"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7ABBD6-7CA8-4F16-8C9A-0DF2D292A2FF}"/>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Barbour County Tidbits </a:t>
            </a:r>
          </a:p>
        </p:txBody>
      </p:sp>
      <p:sp>
        <p:nvSpPr>
          <p:cNvPr id="4" name="Text Placeholder 3">
            <a:extLst>
              <a:ext uri="{FF2B5EF4-FFF2-40B4-BE49-F238E27FC236}">
                <a16:creationId xmlns:a16="http://schemas.microsoft.com/office/drawing/2014/main" id="{FE6AB860-CBBD-42AC-9856-134D375F97AD}"/>
              </a:ext>
            </a:extLst>
          </p:cNvPr>
          <p:cNvSpPr>
            <a:spLocks noGrp="1"/>
          </p:cNvSpPr>
          <p:nvPr>
            <p:ph type="body" sz="half" idx="2"/>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2000" dirty="0"/>
              <a:t>Home to 6 Alabama Governors</a:t>
            </a:r>
          </a:p>
          <a:p>
            <a:pPr indent="-228600">
              <a:buFont typeface="Arial" panose="020B0604020202020204" pitchFamily="34" charset="0"/>
              <a:buChar char="•"/>
            </a:pPr>
            <a:r>
              <a:rPr lang="en-US" sz="2000" dirty="0"/>
              <a:t>Lake Eufaula is in Oklahoma, The lake we refer to is Lake Walter F. George and is an intracoastal waterway. </a:t>
            </a:r>
          </a:p>
          <a:p>
            <a:pPr indent="-228600">
              <a:buFont typeface="Arial" panose="020B0604020202020204" pitchFamily="34" charset="0"/>
              <a:buChar char="•"/>
            </a:pPr>
            <a:r>
              <a:rPr lang="en-US" sz="2000" dirty="0"/>
              <a:t>Clio is the birthplace of baseball Hall of Fame pitcher Don Sutton.</a:t>
            </a:r>
          </a:p>
          <a:p>
            <a:pPr indent="-228600">
              <a:buFont typeface="Arial" panose="020B0604020202020204" pitchFamily="34" charset="0"/>
              <a:buChar char="•"/>
            </a:pPr>
            <a:r>
              <a:rPr lang="en-US" sz="2000" dirty="0"/>
              <a:t>Big Bass Capitol of the World</a:t>
            </a:r>
          </a:p>
          <a:p>
            <a:pPr indent="-228600">
              <a:buFont typeface="Arial" panose="020B0604020202020204" pitchFamily="34" charset="0"/>
              <a:buChar char="•"/>
            </a:pPr>
            <a:r>
              <a:rPr lang="en-US" sz="2000" dirty="0"/>
              <a:t>Home of LA Rams General Manager Les Snead</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4052065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E60C685-8BE7-4A7A-B97A-D92F8D37493C}"/>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Hospitality </a:t>
            </a:r>
          </a:p>
        </p:txBody>
      </p:sp>
      <p:pic>
        <p:nvPicPr>
          <p:cNvPr id="7" name="Content Placeholder 6">
            <a:extLst>
              <a:ext uri="{FF2B5EF4-FFF2-40B4-BE49-F238E27FC236}">
                <a16:creationId xmlns:a16="http://schemas.microsoft.com/office/drawing/2014/main" id="{1633ED5A-B0BF-4E55-95EA-271B2BAF137C}"/>
              </a:ext>
            </a:extLst>
          </p:cNvPr>
          <p:cNvPicPr>
            <a:picLocks noGrp="1" noChangeAspect="1"/>
          </p:cNvPicPr>
          <p:nvPr>
            <p:ph sz="quarter" idx="4"/>
          </p:nvPr>
        </p:nvPicPr>
        <p:blipFill rotWithShape="1">
          <a:blip r:embed="rId2"/>
          <a:srcRect l="15999" r="3867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A3792EF-3A1F-409D-9BD6-C981087BFBBA}"/>
              </a:ext>
            </a:extLst>
          </p:cNvPr>
          <p:cNvSpPr>
            <a:spLocks noGrp="1"/>
          </p:cNvSpPr>
          <p:nvPr>
            <p:ph sz="half" idx="2"/>
          </p:nvPr>
        </p:nvSpPr>
        <p:spPr>
          <a:xfrm>
            <a:off x="5297762" y="2706624"/>
            <a:ext cx="6251110" cy="3483864"/>
          </a:xfrm>
        </p:spPr>
        <p:txBody>
          <a:bodyPr vert="horz" lIns="91440" tIns="45720" rIns="91440" bIns="45720" rtlCol="0">
            <a:normAutofit/>
          </a:bodyPr>
          <a:lstStyle/>
          <a:p>
            <a:r>
              <a:rPr lang="en-US" sz="2200" dirty="0"/>
              <a:t>Events invite guests for farm-to-table dinners</a:t>
            </a:r>
          </a:p>
          <a:p>
            <a:r>
              <a:rPr lang="en-US" sz="2200" dirty="0"/>
              <a:t>Overnight farm stays</a:t>
            </a:r>
          </a:p>
        </p:txBody>
      </p:sp>
      <p:pic>
        <p:nvPicPr>
          <p:cNvPr id="8" name="Picture 7">
            <a:extLst>
              <a:ext uri="{FF2B5EF4-FFF2-40B4-BE49-F238E27FC236}">
                <a16:creationId xmlns:a16="http://schemas.microsoft.com/office/drawing/2014/main" id="{17C8B48D-196E-4A2F-A50B-CF82BD3BAD8D}"/>
              </a:ext>
            </a:extLst>
          </p:cNvPr>
          <p:cNvPicPr>
            <a:picLocks noChangeAspect="1"/>
          </p:cNvPicPr>
          <p:nvPr/>
        </p:nvPicPr>
        <p:blipFill>
          <a:blip r:embed="rId3"/>
          <a:stretch>
            <a:fillRect/>
          </a:stretch>
        </p:blipFill>
        <p:spPr>
          <a:xfrm>
            <a:off x="9541351" y="5870391"/>
            <a:ext cx="2517866" cy="658425"/>
          </a:xfrm>
          <a:prstGeom prst="rect">
            <a:avLst/>
          </a:prstGeom>
        </p:spPr>
      </p:pic>
    </p:spTree>
    <p:extLst>
      <p:ext uri="{BB962C8B-B14F-4D97-AF65-F5344CB8AC3E}">
        <p14:creationId xmlns:p14="http://schemas.microsoft.com/office/powerpoint/2010/main" val="3120404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E60C685-8BE7-4A7A-B97A-D92F8D37493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Outdoor Recreation </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A3792EF-3A1F-409D-9BD6-C981087BFBBA}"/>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dirty="0"/>
              <a:t>Fishing</a:t>
            </a:r>
          </a:p>
          <a:p>
            <a:r>
              <a:rPr lang="en-US" sz="2200" dirty="0"/>
              <a:t>Hunting</a:t>
            </a:r>
          </a:p>
          <a:p>
            <a:r>
              <a:rPr lang="en-US" sz="2200" dirty="0"/>
              <a:t>Horseback riding</a:t>
            </a:r>
          </a:p>
          <a:p>
            <a:r>
              <a:rPr lang="en-US" sz="2200" dirty="0"/>
              <a:t>Mountain biking</a:t>
            </a:r>
          </a:p>
        </p:txBody>
      </p:sp>
      <p:pic>
        <p:nvPicPr>
          <p:cNvPr id="7" name="Content Placeholder 6">
            <a:extLst>
              <a:ext uri="{FF2B5EF4-FFF2-40B4-BE49-F238E27FC236}">
                <a16:creationId xmlns:a16="http://schemas.microsoft.com/office/drawing/2014/main" id="{1633ED5A-B0BF-4E55-95EA-271B2BAF137C}"/>
              </a:ext>
            </a:extLst>
          </p:cNvPr>
          <p:cNvPicPr>
            <a:picLocks noGrp="1" noChangeAspect="1"/>
          </p:cNvPicPr>
          <p:nvPr>
            <p:ph sz="quarter" idx="4"/>
          </p:nvPr>
        </p:nvPicPr>
        <p:blipFill rotWithShape="1">
          <a:blip r:embed="rId2"/>
          <a:srcRect t="2547" b="30987"/>
          <a:stretch/>
        </p:blipFill>
        <p:spPr>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Picture 1">
            <a:extLst>
              <a:ext uri="{FF2B5EF4-FFF2-40B4-BE49-F238E27FC236}">
                <a16:creationId xmlns:a16="http://schemas.microsoft.com/office/drawing/2014/main" id="{59E2C516-05F8-48B5-A089-F74BD846FC88}"/>
              </a:ext>
            </a:extLst>
          </p:cNvPr>
          <p:cNvPicPr>
            <a:picLocks noChangeAspect="1"/>
          </p:cNvPicPr>
          <p:nvPr/>
        </p:nvPicPr>
        <p:blipFill>
          <a:blip r:embed="rId3"/>
          <a:stretch>
            <a:fillRect/>
          </a:stretch>
        </p:blipFill>
        <p:spPr>
          <a:xfrm>
            <a:off x="212857" y="6022755"/>
            <a:ext cx="2517866" cy="658425"/>
          </a:xfrm>
          <a:prstGeom prst="rect">
            <a:avLst/>
          </a:prstGeom>
        </p:spPr>
      </p:pic>
    </p:spTree>
    <p:extLst>
      <p:ext uri="{BB962C8B-B14F-4D97-AF65-F5344CB8AC3E}">
        <p14:creationId xmlns:p14="http://schemas.microsoft.com/office/powerpoint/2010/main" val="370720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E60C685-8BE7-4A7A-B97A-D92F8D37493C}"/>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Entertainment</a:t>
            </a:r>
          </a:p>
        </p:txBody>
      </p:sp>
      <p:pic>
        <p:nvPicPr>
          <p:cNvPr id="6" name="Content Placeholder 5">
            <a:extLst>
              <a:ext uri="{FF2B5EF4-FFF2-40B4-BE49-F238E27FC236}">
                <a16:creationId xmlns:a16="http://schemas.microsoft.com/office/drawing/2014/main" id="{547C5635-FAF4-4056-91AA-B96D016AB2E0}"/>
              </a:ext>
            </a:extLst>
          </p:cNvPr>
          <p:cNvPicPr>
            <a:picLocks noGrp="1" noChangeAspect="1"/>
          </p:cNvPicPr>
          <p:nvPr>
            <p:ph sz="quarter" idx="4"/>
          </p:nvPr>
        </p:nvPicPr>
        <p:blipFill rotWithShape="1">
          <a:blip r:embed="rId2"/>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A3792EF-3A1F-409D-9BD6-C981087BFBBA}"/>
              </a:ext>
            </a:extLst>
          </p:cNvPr>
          <p:cNvSpPr>
            <a:spLocks noGrp="1"/>
          </p:cNvSpPr>
          <p:nvPr>
            <p:ph sz="half" idx="2"/>
          </p:nvPr>
        </p:nvSpPr>
        <p:spPr>
          <a:xfrm>
            <a:off x="5297762" y="2706624"/>
            <a:ext cx="6251110" cy="3483864"/>
          </a:xfrm>
        </p:spPr>
        <p:txBody>
          <a:bodyPr vert="horz" lIns="91440" tIns="45720" rIns="91440" bIns="45720" rtlCol="0">
            <a:normAutofit/>
          </a:bodyPr>
          <a:lstStyle/>
          <a:p>
            <a:r>
              <a:rPr lang="en-US" sz="2200">
                <a:effectLst/>
              </a:rPr>
              <a:t>Corn Mazes</a:t>
            </a:r>
          </a:p>
          <a:p>
            <a:r>
              <a:rPr lang="en-US" sz="2200"/>
              <a:t>P</a:t>
            </a:r>
            <a:r>
              <a:rPr lang="en-US" sz="2200">
                <a:effectLst/>
              </a:rPr>
              <a:t>umpkin </a:t>
            </a:r>
            <a:r>
              <a:rPr lang="en-US" sz="2200"/>
              <a:t>P</a:t>
            </a:r>
            <a:r>
              <a:rPr lang="en-US" sz="2200">
                <a:effectLst/>
              </a:rPr>
              <a:t>atches </a:t>
            </a:r>
          </a:p>
          <a:p>
            <a:r>
              <a:rPr lang="en-US" sz="2200"/>
              <a:t>W</a:t>
            </a:r>
            <a:r>
              <a:rPr lang="en-US" sz="2200">
                <a:effectLst/>
              </a:rPr>
              <a:t>eddings</a:t>
            </a:r>
          </a:p>
          <a:p>
            <a:r>
              <a:rPr lang="en-US" sz="2200"/>
              <a:t>C</a:t>
            </a:r>
            <a:r>
              <a:rPr lang="en-US" sz="2200">
                <a:effectLst/>
              </a:rPr>
              <a:t>oncert </a:t>
            </a:r>
            <a:r>
              <a:rPr lang="en-US" sz="2200"/>
              <a:t>V</a:t>
            </a:r>
            <a:r>
              <a:rPr lang="en-US" sz="2200">
                <a:effectLst/>
              </a:rPr>
              <a:t>enues </a:t>
            </a:r>
            <a:endParaRPr lang="en-US" sz="2200" dirty="0"/>
          </a:p>
        </p:txBody>
      </p:sp>
      <p:pic>
        <p:nvPicPr>
          <p:cNvPr id="8" name="Picture 7">
            <a:extLst>
              <a:ext uri="{FF2B5EF4-FFF2-40B4-BE49-F238E27FC236}">
                <a16:creationId xmlns:a16="http://schemas.microsoft.com/office/drawing/2014/main" id="{2495F734-3482-4C07-A338-D52DAF8C798D}"/>
              </a:ext>
            </a:extLst>
          </p:cNvPr>
          <p:cNvPicPr>
            <a:picLocks noChangeAspect="1"/>
          </p:cNvPicPr>
          <p:nvPr/>
        </p:nvPicPr>
        <p:blipFill>
          <a:blip r:embed="rId3"/>
          <a:stretch>
            <a:fillRect/>
          </a:stretch>
        </p:blipFill>
        <p:spPr>
          <a:xfrm>
            <a:off x="9440965" y="6001704"/>
            <a:ext cx="2517866" cy="658425"/>
          </a:xfrm>
          <a:prstGeom prst="rect">
            <a:avLst/>
          </a:prstGeom>
        </p:spPr>
      </p:pic>
    </p:spTree>
    <p:extLst>
      <p:ext uri="{BB962C8B-B14F-4D97-AF65-F5344CB8AC3E}">
        <p14:creationId xmlns:p14="http://schemas.microsoft.com/office/powerpoint/2010/main" val="1066703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5">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C572C8-AFA5-4A9F-8539-BA94D4384BBC}"/>
              </a:ext>
            </a:extLst>
          </p:cNvPr>
          <p:cNvSpPr>
            <a:spLocks noGrp="1"/>
          </p:cNvSpPr>
          <p:nvPr>
            <p:ph type="title"/>
          </p:nvPr>
        </p:nvSpPr>
        <p:spPr>
          <a:xfrm>
            <a:off x="841248" y="643467"/>
            <a:ext cx="3840480" cy="5571066"/>
          </a:xfrm>
        </p:spPr>
        <p:txBody>
          <a:bodyPr anchor="ctr">
            <a:normAutofit/>
          </a:bodyPr>
          <a:lstStyle/>
          <a:p>
            <a:r>
              <a:rPr lang="en-US" sz="5400"/>
              <a:t>Historical Context of Agritourism</a:t>
            </a:r>
          </a:p>
        </p:txBody>
      </p:sp>
      <p:sp>
        <p:nvSpPr>
          <p:cNvPr id="44" name="Freeform: Shape 27">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Content Placeholder 6">
            <a:extLst>
              <a:ext uri="{FF2B5EF4-FFF2-40B4-BE49-F238E27FC236}">
                <a16:creationId xmlns:a16="http://schemas.microsoft.com/office/drawing/2014/main" id="{37110970-4677-4B48-B472-B1758AAB6EDD}"/>
              </a:ext>
            </a:extLst>
          </p:cNvPr>
          <p:cNvSpPr>
            <a:spLocks noGrp="1"/>
          </p:cNvSpPr>
          <p:nvPr>
            <p:ph idx="1"/>
          </p:nvPr>
        </p:nvSpPr>
        <p:spPr>
          <a:xfrm>
            <a:off x="5568696" y="643467"/>
            <a:ext cx="5788152" cy="5571066"/>
          </a:xfrm>
        </p:spPr>
        <p:txBody>
          <a:bodyPr anchor="ctr">
            <a:normAutofit/>
          </a:bodyPr>
          <a:lstStyle/>
          <a:p>
            <a:r>
              <a:rPr lang="en-US" sz="2200" dirty="0">
                <a:solidFill>
                  <a:srgbClr val="FFFFFF"/>
                </a:solidFill>
              </a:rPr>
              <a:t>Though agritourism has experienced a surge of popularity in the past couple decades, visiting farms is not a new trend</a:t>
            </a:r>
          </a:p>
          <a:p>
            <a:r>
              <a:rPr lang="en-US" sz="2200" dirty="0">
                <a:solidFill>
                  <a:srgbClr val="FFFFFF"/>
                </a:solidFill>
              </a:rPr>
              <a:t>During the industrial age, visits to farms helped families escape the bustle of city life </a:t>
            </a:r>
          </a:p>
          <a:p>
            <a:r>
              <a:rPr lang="en-US" sz="2200" dirty="0">
                <a:solidFill>
                  <a:srgbClr val="FFFFFF"/>
                </a:solidFill>
              </a:rPr>
              <a:t>In the midst of the Great Depression and World War II, families sought to visit rural areas to find tranquility </a:t>
            </a:r>
          </a:p>
          <a:p>
            <a:r>
              <a:rPr lang="en-US" sz="2200" dirty="0">
                <a:solidFill>
                  <a:srgbClr val="FFFFFF"/>
                </a:solidFill>
              </a:rPr>
              <a:t>As generations of families became continually separated from farm life, horseback riding and farm petting zoos reflected farm nostalgia during the 1960s and 1970s</a:t>
            </a:r>
          </a:p>
          <a:p>
            <a:r>
              <a:rPr lang="en-US" sz="2200" dirty="0">
                <a:solidFill>
                  <a:srgbClr val="FFFFFF"/>
                </a:solidFill>
              </a:rPr>
              <a:t>Farm vacations, bed and breakfasts, and commercial farm tours have been agritourism mainstays since the 1980s and 1990s</a:t>
            </a:r>
          </a:p>
          <a:p>
            <a:pPr marL="0" indent="0">
              <a:buNone/>
            </a:pPr>
            <a:r>
              <a:rPr lang="en-US" sz="800" dirty="0">
                <a:solidFill>
                  <a:srgbClr val="FFFFFF"/>
                </a:solidFill>
              </a:rPr>
              <a:t>Hall, Ulmer, Logan 2020</a:t>
            </a:r>
          </a:p>
        </p:txBody>
      </p:sp>
      <p:pic>
        <p:nvPicPr>
          <p:cNvPr id="8" name="Picture 7">
            <a:extLst>
              <a:ext uri="{FF2B5EF4-FFF2-40B4-BE49-F238E27FC236}">
                <a16:creationId xmlns:a16="http://schemas.microsoft.com/office/drawing/2014/main" id="{74133808-0F3B-4121-998F-2623BD821BA6}"/>
              </a:ext>
            </a:extLst>
          </p:cNvPr>
          <p:cNvPicPr>
            <a:picLocks noChangeAspect="1"/>
          </p:cNvPicPr>
          <p:nvPr/>
        </p:nvPicPr>
        <p:blipFill>
          <a:blip r:embed="rId2"/>
          <a:stretch>
            <a:fillRect/>
          </a:stretch>
        </p:blipFill>
        <p:spPr>
          <a:xfrm>
            <a:off x="9536658" y="5991843"/>
            <a:ext cx="2517866" cy="658425"/>
          </a:xfrm>
          <a:prstGeom prst="rect">
            <a:avLst/>
          </a:prstGeom>
        </p:spPr>
      </p:pic>
    </p:spTree>
    <p:extLst>
      <p:ext uri="{BB962C8B-B14F-4D97-AF65-F5344CB8AC3E}">
        <p14:creationId xmlns:p14="http://schemas.microsoft.com/office/powerpoint/2010/main" val="717074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5">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C572C8-AFA5-4A9F-8539-BA94D4384BBC}"/>
              </a:ext>
            </a:extLst>
          </p:cNvPr>
          <p:cNvSpPr>
            <a:spLocks noGrp="1"/>
          </p:cNvSpPr>
          <p:nvPr>
            <p:ph type="title"/>
          </p:nvPr>
        </p:nvSpPr>
        <p:spPr>
          <a:xfrm>
            <a:off x="841248" y="643467"/>
            <a:ext cx="3840480" cy="5571066"/>
          </a:xfrm>
        </p:spPr>
        <p:txBody>
          <a:bodyPr anchor="ctr">
            <a:normAutofit/>
          </a:bodyPr>
          <a:lstStyle/>
          <a:p>
            <a:r>
              <a:rPr lang="en-US" sz="5400" dirty="0"/>
              <a:t>Reasons to consider agritourism</a:t>
            </a:r>
          </a:p>
        </p:txBody>
      </p:sp>
      <p:sp>
        <p:nvSpPr>
          <p:cNvPr id="44" name="Freeform: Shape 27">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Content Placeholder 6">
            <a:extLst>
              <a:ext uri="{FF2B5EF4-FFF2-40B4-BE49-F238E27FC236}">
                <a16:creationId xmlns:a16="http://schemas.microsoft.com/office/drawing/2014/main" id="{37110970-4677-4B48-B472-B1758AAB6EDD}"/>
              </a:ext>
            </a:extLst>
          </p:cNvPr>
          <p:cNvSpPr>
            <a:spLocks noGrp="1"/>
          </p:cNvSpPr>
          <p:nvPr>
            <p:ph idx="1"/>
          </p:nvPr>
        </p:nvSpPr>
        <p:spPr>
          <a:xfrm>
            <a:off x="5568696" y="643467"/>
            <a:ext cx="5788152" cy="5571066"/>
          </a:xfrm>
        </p:spPr>
        <p:txBody>
          <a:bodyPr anchor="ctr">
            <a:normAutofit/>
          </a:bodyPr>
          <a:lstStyle/>
          <a:p>
            <a:r>
              <a:rPr lang="en-US" sz="2200" dirty="0">
                <a:solidFill>
                  <a:srgbClr val="FFFFFF"/>
                </a:solidFill>
              </a:rPr>
              <a:t>Earnings potential </a:t>
            </a:r>
          </a:p>
          <a:p>
            <a:r>
              <a:rPr lang="en-US" sz="2200" dirty="0">
                <a:solidFill>
                  <a:srgbClr val="FFFFFF"/>
                </a:solidFill>
              </a:rPr>
              <a:t>Agritourism can increase awareness of your farm and the products you produce</a:t>
            </a:r>
          </a:p>
          <a:p>
            <a:r>
              <a:rPr lang="en-US" sz="2200" dirty="0">
                <a:solidFill>
                  <a:srgbClr val="FFFFFF"/>
                </a:solidFill>
              </a:rPr>
              <a:t>Building Community &amp; Quality of Place</a:t>
            </a:r>
          </a:p>
          <a:p>
            <a:r>
              <a:rPr lang="en-US" sz="2200" dirty="0">
                <a:solidFill>
                  <a:srgbClr val="FFFFFF"/>
                </a:solidFill>
              </a:rPr>
              <a:t>Encouraging tourists to engage with your farm through agritourism related ventures creates activities to drive economic activity in your community</a:t>
            </a:r>
          </a:p>
          <a:p>
            <a:pPr marL="0" indent="0">
              <a:buNone/>
            </a:pPr>
            <a:r>
              <a:rPr lang="en-US" sz="800" dirty="0">
                <a:solidFill>
                  <a:srgbClr val="FFFFFF"/>
                </a:solidFill>
              </a:rPr>
              <a:t>Hall, Ulmer, Logan 2020</a:t>
            </a:r>
          </a:p>
          <a:p>
            <a:endParaRPr lang="en-US" sz="2200" dirty="0">
              <a:solidFill>
                <a:srgbClr val="FFFFFF"/>
              </a:solidFill>
            </a:endParaRPr>
          </a:p>
        </p:txBody>
      </p:sp>
      <p:pic>
        <p:nvPicPr>
          <p:cNvPr id="4" name="Picture 3" descr="Logo&#10;&#10;Description automatically generated">
            <a:extLst>
              <a:ext uri="{FF2B5EF4-FFF2-40B4-BE49-F238E27FC236}">
                <a16:creationId xmlns:a16="http://schemas.microsoft.com/office/drawing/2014/main" id="{601FCF4A-D3A6-44E3-9452-AF90EA38ABC7}"/>
              </a:ext>
            </a:extLst>
          </p:cNvPr>
          <p:cNvPicPr>
            <a:picLocks noChangeAspect="1"/>
          </p:cNvPicPr>
          <p:nvPr/>
        </p:nvPicPr>
        <p:blipFill>
          <a:blip r:embed="rId3"/>
          <a:stretch>
            <a:fillRect/>
          </a:stretch>
        </p:blipFill>
        <p:spPr>
          <a:xfrm>
            <a:off x="9539382" y="5883023"/>
            <a:ext cx="2517939" cy="663019"/>
          </a:xfrm>
          <a:prstGeom prst="rect">
            <a:avLst/>
          </a:prstGeom>
        </p:spPr>
      </p:pic>
    </p:spTree>
    <p:extLst>
      <p:ext uri="{BB962C8B-B14F-4D97-AF65-F5344CB8AC3E}">
        <p14:creationId xmlns:p14="http://schemas.microsoft.com/office/powerpoint/2010/main" val="4067870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C294AC-70AD-4D9D-A257-885EC8477801}"/>
              </a:ext>
            </a:extLst>
          </p:cNvPr>
          <p:cNvSpPr txBox="1"/>
          <p:nvPr/>
        </p:nvSpPr>
        <p:spPr>
          <a:xfrm>
            <a:off x="795722" y="2814533"/>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t>Allie Logan</a:t>
            </a:r>
          </a:p>
          <a:p>
            <a:pPr>
              <a:lnSpc>
                <a:spcPct val="90000"/>
              </a:lnSpc>
              <a:spcAft>
                <a:spcPts val="600"/>
              </a:spcAft>
            </a:pPr>
            <a:r>
              <a:rPr lang="en-US" sz="2200" dirty="0"/>
              <a:t>Barbour County Extension Coordinator</a:t>
            </a:r>
          </a:p>
          <a:p>
            <a:pPr>
              <a:lnSpc>
                <a:spcPct val="90000"/>
              </a:lnSpc>
              <a:spcAft>
                <a:spcPts val="600"/>
              </a:spcAft>
            </a:pPr>
            <a:r>
              <a:rPr lang="en-US" sz="2200" dirty="0">
                <a:hlinkClick r:id="rId2"/>
              </a:rPr>
              <a:t>corcoja@auburn.edu</a:t>
            </a:r>
            <a:endParaRPr lang="en-US" sz="2200" dirty="0"/>
          </a:p>
          <a:p>
            <a:pPr>
              <a:lnSpc>
                <a:spcPct val="90000"/>
              </a:lnSpc>
              <a:spcAft>
                <a:spcPts val="600"/>
              </a:spcAft>
            </a:pPr>
            <a:r>
              <a:rPr lang="en-US" sz="2200" dirty="0"/>
              <a:t>334-402-1347</a:t>
            </a:r>
          </a:p>
          <a:p>
            <a:pPr>
              <a:lnSpc>
                <a:spcPct val="90000"/>
              </a:lnSpc>
              <a:spcAft>
                <a:spcPts val="600"/>
              </a:spcAft>
            </a:pPr>
            <a:r>
              <a:rPr lang="en-US" sz="2200" dirty="0"/>
              <a:t>334-687-5688</a:t>
            </a:r>
          </a:p>
        </p:txBody>
      </p:sp>
      <p:pic>
        <p:nvPicPr>
          <p:cNvPr id="6" name="Picture 5">
            <a:extLst>
              <a:ext uri="{FF2B5EF4-FFF2-40B4-BE49-F238E27FC236}">
                <a16:creationId xmlns:a16="http://schemas.microsoft.com/office/drawing/2014/main" id="{498F4060-2779-488F-B4BE-E5462EC0BB5F}"/>
              </a:ext>
            </a:extLst>
          </p:cNvPr>
          <p:cNvPicPr>
            <a:picLocks noChangeAspect="1"/>
          </p:cNvPicPr>
          <p:nvPr/>
        </p:nvPicPr>
        <p:blipFill rotWithShape="1">
          <a:blip r:embed="rId3"/>
          <a:srcRect l="10952" r="1382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86776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5">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45642-C2E3-4D94-AD1C-930866E40416}"/>
              </a:ext>
            </a:extLst>
          </p:cNvPr>
          <p:cNvSpPr>
            <a:spLocks noGrp="1"/>
          </p:cNvSpPr>
          <p:nvPr>
            <p:ph type="title"/>
          </p:nvPr>
        </p:nvSpPr>
        <p:spPr>
          <a:xfrm>
            <a:off x="778410" y="-27009"/>
            <a:ext cx="3494362" cy="2115225"/>
          </a:xfrm>
        </p:spPr>
        <p:txBody>
          <a:bodyPr vert="horz" lIns="91440" tIns="45720" rIns="91440" bIns="45720" rtlCol="0" anchor="ctr">
            <a:normAutofit/>
          </a:bodyPr>
          <a:lstStyle/>
          <a:p>
            <a:pPr algn="r"/>
            <a:r>
              <a:rPr lang="en-US" sz="4400" kern="1200" dirty="0">
                <a:solidFill>
                  <a:schemeClr val="accent1"/>
                </a:solidFill>
                <a:latin typeface="+mj-lt"/>
                <a:ea typeface="+mj-ea"/>
                <a:cs typeface="+mj-cs"/>
              </a:rPr>
              <a:t>A Little History</a:t>
            </a:r>
          </a:p>
        </p:txBody>
      </p:sp>
      <p:cxnSp>
        <p:nvCxnSpPr>
          <p:cNvPr id="32" name="Straight Connector 17">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E01D544-7660-4F49-8546-73A7EA6FE66B}"/>
              </a:ext>
            </a:extLst>
          </p:cNvPr>
          <p:cNvSpPr txBox="1"/>
          <p:nvPr/>
        </p:nvSpPr>
        <p:spPr>
          <a:xfrm rot="10800000" flipV="1">
            <a:off x="8269288" y="5868988"/>
            <a:ext cx="3446813" cy="461665"/>
          </a:xfrm>
          <a:prstGeom prst="rect">
            <a:avLst/>
          </a:prstGeom>
          <a:noFill/>
        </p:spPr>
        <p:txBody>
          <a:bodyPr wrap="square">
            <a:spAutoFit/>
          </a:bodyPr>
          <a:lstStyle/>
          <a:p>
            <a:pPr>
              <a:spcAft>
                <a:spcPts val="600"/>
              </a:spcAft>
            </a:pPr>
            <a:r>
              <a:rPr lang="en-US" sz="800"/>
              <a:t>Information taken from Joel Smith’s book, “A Brief History of Shorter Mansion and the Eufaula Heritage Association”, published 2007 by the Eufaula Heritage Association.</a:t>
            </a:r>
          </a:p>
        </p:txBody>
      </p:sp>
      <p:graphicFrame>
        <p:nvGraphicFramePr>
          <p:cNvPr id="34" name="Text Placeholder 3">
            <a:extLst>
              <a:ext uri="{FF2B5EF4-FFF2-40B4-BE49-F238E27FC236}">
                <a16:creationId xmlns:a16="http://schemas.microsoft.com/office/drawing/2014/main" id="{4494217B-843B-D640-B5D3-5D0338800A9D}"/>
              </a:ext>
            </a:extLst>
          </p:cNvPr>
          <p:cNvGraphicFramePr/>
          <p:nvPr>
            <p:extLst>
              <p:ext uri="{D42A27DB-BD31-4B8C-83A1-F6EECF244321}">
                <p14:modId xmlns:p14="http://schemas.microsoft.com/office/powerpoint/2010/main" val="1883427492"/>
              </p:ext>
            </p:extLst>
          </p:nvPr>
        </p:nvGraphicFramePr>
        <p:xfrm>
          <a:off x="4976031" y="963877"/>
          <a:ext cx="6377769" cy="4930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300D3A5-67C1-4B8B-ADD8-7DC79642A0FC}"/>
              </a:ext>
            </a:extLst>
          </p:cNvPr>
          <p:cNvPicPr>
            <a:picLocks noChangeAspect="1"/>
          </p:cNvPicPr>
          <p:nvPr/>
        </p:nvPicPr>
        <p:blipFill>
          <a:blip r:embed="rId8"/>
          <a:stretch>
            <a:fillRect/>
          </a:stretch>
        </p:blipFill>
        <p:spPr>
          <a:xfrm>
            <a:off x="1008611" y="1399591"/>
            <a:ext cx="3033959" cy="4289260"/>
          </a:xfrm>
          <a:prstGeom prst="rect">
            <a:avLst/>
          </a:prstGeom>
        </p:spPr>
      </p:pic>
    </p:spTree>
    <p:extLst>
      <p:ext uri="{BB962C8B-B14F-4D97-AF65-F5344CB8AC3E}">
        <p14:creationId xmlns:p14="http://schemas.microsoft.com/office/powerpoint/2010/main" val="1889923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5">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45642-C2E3-4D94-AD1C-930866E40416}"/>
              </a:ext>
            </a:extLst>
          </p:cNvPr>
          <p:cNvSpPr>
            <a:spLocks noGrp="1"/>
          </p:cNvSpPr>
          <p:nvPr>
            <p:ph type="title"/>
          </p:nvPr>
        </p:nvSpPr>
        <p:spPr>
          <a:xfrm>
            <a:off x="613451" y="148301"/>
            <a:ext cx="3621187" cy="1974632"/>
          </a:xfrm>
        </p:spPr>
        <p:txBody>
          <a:bodyPr vert="horz" lIns="91440" tIns="45720" rIns="91440" bIns="45720" rtlCol="0" anchor="ctr">
            <a:normAutofit/>
          </a:bodyPr>
          <a:lstStyle/>
          <a:p>
            <a:pPr algn="r"/>
            <a:r>
              <a:rPr lang="en-US" sz="4400" kern="1200" dirty="0">
                <a:solidFill>
                  <a:schemeClr val="accent1"/>
                </a:solidFill>
                <a:latin typeface="+mj-lt"/>
                <a:ea typeface="+mj-ea"/>
                <a:cs typeface="+mj-cs"/>
              </a:rPr>
              <a:t>A Little History</a:t>
            </a:r>
          </a:p>
        </p:txBody>
      </p:sp>
      <p:cxnSp>
        <p:nvCxnSpPr>
          <p:cNvPr id="32" name="Straight Connector 17">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E01D544-7660-4F49-8546-73A7EA6FE66B}"/>
              </a:ext>
            </a:extLst>
          </p:cNvPr>
          <p:cNvSpPr txBox="1"/>
          <p:nvPr/>
        </p:nvSpPr>
        <p:spPr>
          <a:xfrm rot="10800000" flipV="1">
            <a:off x="8269288" y="5868988"/>
            <a:ext cx="3446813" cy="461665"/>
          </a:xfrm>
          <a:prstGeom prst="rect">
            <a:avLst/>
          </a:prstGeom>
          <a:noFill/>
        </p:spPr>
        <p:txBody>
          <a:bodyPr wrap="square">
            <a:spAutoFit/>
          </a:bodyPr>
          <a:lstStyle/>
          <a:p>
            <a:pPr>
              <a:spcAft>
                <a:spcPts val="600"/>
              </a:spcAft>
            </a:pPr>
            <a:r>
              <a:rPr lang="en-US" sz="800"/>
              <a:t>Information taken from Joel Smith’s book, “A Brief History of Shorter Mansion and the Eufaula Heritage Association”, published 2007 by the Eufaula Heritage Association.</a:t>
            </a:r>
          </a:p>
        </p:txBody>
      </p:sp>
      <p:graphicFrame>
        <p:nvGraphicFramePr>
          <p:cNvPr id="34" name="Text Placeholder 3">
            <a:extLst>
              <a:ext uri="{FF2B5EF4-FFF2-40B4-BE49-F238E27FC236}">
                <a16:creationId xmlns:a16="http://schemas.microsoft.com/office/drawing/2014/main" id="{4494217B-843B-D640-B5D3-5D0338800A9D}"/>
              </a:ext>
            </a:extLst>
          </p:cNvPr>
          <p:cNvGraphicFramePr/>
          <p:nvPr>
            <p:extLst>
              <p:ext uri="{D42A27DB-BD31-4B8C-83A1-F6EECF244321}">
                <p14:modId xmlns:p14="http://schemas.microsoft.com/office/powerpoint/2010/main" val="3845707980"/>
              </p:ext>
            </p:extLst>
          </p:nvPr>
        </p:nvGraphicFramePr>
        <p:xfrm>
          <a:off x="4976031" y="963877"/>
          <a:ext cx="6377769" cy="4930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B6FEDB7-4B9A-4FDC-96F4-892F907ED8DB}"/>
              </a:ext>
            </a:extLst>
          </p:cNvPr>
          <p:cNvPicPr>
            <a:picLocks noChangeAspect="1"/>
          </p:cNvPicPr>
          <p:nvPr/>
        </p:nvPicPr>
        <p:blipFill>
          <a:blip r:embed="rId7"/>
          <a:stretch>
            <a:fillRect/>
          </a:stretch>
        </p:blipFill>
        <p:spPr>
          <a:xfrm>
            <a:off x="613451" y="1951193"/>
            <a:ext cx="3896293" cy="2743201"/>
          </a:xfrm>
          <a:prstGeom prst="rect">
            <a:avLst/>
          </a:prstGeom>
        </p:spPr>
      </p:pic>
    </p:spTree>
    <p:extLst>
      <p:ext uri="{BB962C8B-B14F-4D97-AF65-F5344CB8AC3E}">
        <p14:creationId xmlns:p14="http://schemas.microsoft.com/office/powerpoint/2010/main" val="2274205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5">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45642-C2E3-4D94-AD1C-930866E40416}"/>
              </a:ext>
            </a:extLst>
          </p:cNvPr>
          <p:cNvSpPr>
            <a:spLocks noGrp="1"/>
          </p:cNvSpPr>
          <p:nvPr>
            <p:ph type="title"/>
          </p:nvPr>
        </p:nvSpPr>
        <p:spPr>
          <a:xfrm>
            <a:off x="838200" y="386828"/>
            <a:ext cx="3494362" cy="1504115"/>
          </a:xfrm>
        </p:spPr>
        <p:txBody>
          <a:bodyPr vert="horz" lIns="91440" tIns="45720" rIns="91440" bIns="45720" rtlCol="0" anchor="ctr">
            <a:normAutofit/>
          </a:bodyPr>
          <a:lstStyle/>
          <a:p>
            <a:pPr algn="r"/>
            <a:r>
              <a:rPr lang="en-US" sz="4400" kern="1200" dirty="0">
                <a:solidFill>
                  <a:schemeClr val="accent1"/>
                </a:solidFill>
                <a:latin typeface="+mj-lt"/>
                <a:ea typeface="+mj-ea"/>
                <a:cs typeface="+mj-cs"/>
              </a:rPr>
              <a:t>A Little History</a:t>
            </a:r>
          </a:p>
        </p:txBody>
      </p:sp>
      <p:cxnSp>
        <p:nvCxnSpPr>
          <p:cNvPr id="32" name="Straight Connector 17">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E01D544-7660-4F49-8546-73A7EA6FE66B}"/>
              </a:ext>
            </a:extLst>
          </p:cNvPr>
          <p:cNvSpPr txBox="1"/>
          <p:nvPr/>
        </p:nvSpPr>
        <p:spPr>
          <a:xfrm rot="10800000" flipV="1">
            <a:off x="8269288" y="5868988"/>
            <a:ext cx="3446813" cy="461665"/>
          </a:xfrm>
          <a:prstGeom prst="rect">
            <a:avLst/>
          </a:prstGeom>
          <a:noFill/>
        </p:spPr>
        <p:txBody>
          <a:bodyPr wrap="square">
            <a:spAutoFit/>
          </a:bodyPr>
          <a:lstStyle/>
          <a:p>
            <a:pPr>
              <a:spcAft>
                <a:spcPts val="600"/>
              </a:spcAft>
            </a:pPr>
            <a:r>
              <a:rPr lang="en-US" sz="800"/>
              <a:t>Information taken from Joel Smith’s book, “A Brief History of Shorter Mansion and the Eufaula Heritage Association”, published 2007 by the Eufaula Heritage Association.</a:t>
            </a:r>
          </a:p>
        </p:txBody>
      </p:sp>
      <p:graphicFrame>
        <p:nvGraphicFramePr>
          <p:cNvPr id="34" name="Text Placeholder 3">
            <a:extLst>
              <a:ext uri="{FF2B5EF4-FFF2-40B4-BE49-F238E27FC236}">
                <a16:creationId xmlns:a16="http://schemas.microsoft.com/office/drawing/2014/main" id="{4494217B-843B-D640-B5D3-5D0338800A9D}"/>
              </a:ext>
            </a:extLst>
          </p:cNvPr>
          <p:cNvGraphicFramePr/>
          <p:nvPr>
            <p:extLst>
              <p:ext uri="{D42A27DB-BD31-4B8C-83A1-F6EECF244321}">
                <p14:modId xmlns:p14="http://schemas.microsoft.com/office/powerpoint/2010/main" val="730177987"/>
              </p:ext>
            </p:extLst>
          </p:nvPr>
        </p:nvGraphicFramePr>
        <p:xfrm>
          <a:off x="4976031" y="963877"/>
          <a:ext cx="6377769" cy="4930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C9BE5BA-8CC6-4CB3-B6D3-7FA9B186476F}"/>
              </a:ext>
            </a:extLst>
          </p:cNvPr>
          <p:cNvPicPr>
            <a:picLocks noChangeAspect="1"/>
          </p:cNvPicPr>
          <p:nvPr/>
        </p:nvPicPr>
        <p:blipFill>
          <a:blip r:embed="rId8"/>
          <a:stretch>
            <a:fillRect/>
          </a:stretch>
        </p:blipFill>
        <p:spPr>
          <a:xfrm>
            <a:off x="942247" y="1491448"/>
            <a:ext cx="3349748" cy="4466330"/>
          </a:xfrm>
          <a:prstGeom prst="rect">
            <a:avLst/>
          </a:prstGeom>
        </p:spPr>
      </p:pic>
    </p:spTree>
    <p:extLst>
      <p:ext uri="{BB962C8B-B14F-4D97-AF65-F5344CB8AC3E}">
        <p14:creationId xmlns:p14="http://schemas.microsoft.com/office/powerpoint/2010/main" val="3445555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609C9-ED11-4555-8205-2E53A2DB82C0}"/>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Outdoor Recreation</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Blanket on the earth">
            <a:extLst>
              <a:ext uri="{FF2B5EF4-FFF2-40B4-BE49-F238E27FC236}">
                <a16:creationId xmlns:a16="http://schemas.microsoft.com/office/drawing/2014/main" id="{71622A94-F125-1C1D-F1D9-D4626773DBAF}"/>
              </a:ext>
            </a:extLst>
          </p:cNvPr>
          <p:cNvPicPr>
            <a:picLocks noChangeAspect="1"/>
          </p:cNvPicPr>
          <p:nvPr/>
        </p:nvPicPr>
        <p:blipFill rotWithShape="1">
          <a:blip r:embed="rId2"/>
          <a:srcRect l="22097" r="9492"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16525533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CD7596A-F757-451E-B2C9-B0E2517032E9}"/>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Outdoor Activities</a:t>
            </a:r>
          </a:p>
        </p:txBody>
      </p:sp>
      <p:cxnSp>
        <p:nvCxnSpPr>
          <p:cNvPr id="17" name="Straight Connector 13">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987DE66-2F99-4356-8027-10ED0357A191}"/>
              </a:ext>
            </a:extLst>
          </p:cNvPr>
          <p:cNvSpPr>
            <a:spLocks noGrp="1"/>
          </p:cNvSpPr>
          <p:nvPr>
            <p:ph type="body" sz="half" idx="2"/>
          </p:nvPr>
        </p:nvSpPr>
        <p:spPr>
          <a:xfrm>
            <a:off x="593610" y="2121763"/>
            <a:ext cx="3822192" cy="3773010"/>
          </a:xfrm>
        </p:spPr>
        <p:txBody>
          <a:bodyPr vert="horz" lIns="91440" tIns="45720" rIns="91440" bIns="45720" rtlCol="0">
            <a:normAutofit/>
          </a:bodyPr>
          <a:lstStyle/>
          <a:p>
            <a:pPr marL="285750" indent="-228600">
              <a:buFont typeface="Arial" panose="020B0604020202020204" pitchFamily="34" charset="0"/>
              <a:buChar char="•"/>
            </a:pPr>
            <a:r>
              <a:rPr lang="en-US" sz="2000" dirty="0">
                <a:solidFill>
                  <a:schemeClr val="bg1"/>
                </a:solidFill>
              </a:rPr>
              <a:t>Kayaking</a:t>
            </a:r>
          </a:p>
          <a:p>
            <a:pPr marL="285750" indent="-228600">
              <a:buFont typeface="Arial" panose="020B0604020202020204" pitchFamily="34" charset="0"/>
              <a:buChar char="•"/>
            </a:pPr>
            <a:r>
              <a:rPr lang="en-US" sz="2000" dirty="0">
                <a:solidFill>
                  <a:schemeClr val="bg1"/>
                </a:solidFill>
              </a:rPr>
              <a:t>Hiking</a:t>
            </a:r>
          </a:p>
          <a:p>
            <a:pPr marL="285750" indent="-228600">
              <a:buFont typeface="Arial" panose="020B0604020202020204" pitchFamily="34" charset="0"/>
              <a:buChar char="•"/>
            </a:pPr>
            <a:r>
              <a:rPr lang="en-US" sz="2000" dirty="0">
                <a:solidFill>
                  <a:schemeClr val="bg1"/>
                </a:solidFill>
              </a:rPr>
              <a:t>Fishing</a:t>
            </a:r>
          </a:p>
          <a:p>
            <a:pPr marL="285750" indent="-228600">
              <a:buFont typeface="Arial" panose="020B0604020202020204" pitchFamily="34" charset="0"/>
              <a:buChar char="•"/>
            </a:pPr>
            <a:r>
              <a:rPr lang="en-US" sz="2000" dirty="0">
                <a:solidFill>
                  <a:schemeClr val="bg1"/>
                </a:solidFill>
              </a:rPr>
              <a:t>Hunting</a:t>
            </a:r>
          </a:p>
          <a:p>
            <a:pPr marL="285750" indent="-228600">
              <a:buFont typeface="Arial" panose="020B0604020202020204" pitchFamily="34" charset="0"/>
              <a:buChar char="•"/>
            </a:pPr>
            <a:r>
              <a:rPr lang="en-US" sz="2000" dirty="0">
                <a:solidFill>
                  <a:schemeClr val="bg1"/>
                </a:solidFill>
              </a:rPr>
              <a:t>Boating</a:t>
            </a:r>
          </a:p>
          <a:p>
            <a:pPr marL="285750" indent="-228600">
              <a:buFont typeface="Arial" panose="020B0604020202020204" pitchFamily="34" charset="0"/>
              <a:buChar char="•"/>
            </a:pPr>
            <a:r>
              <a:rPr lang="en-US" sz="2000" dirty="0">
                <a:solidFill>
                  <a:schemeClr val="bg1"/>
                </a:solidFill>
              </a:rPr>
              <a:t>Horse Back Riding</a:t>
            </a:r>
          </a:p>
          <a:p>
            <a:pPr marL="285750" indent="-228600">
              <a:buFont typeface="Arial" panose="020B0604020202020204" pitchFamily="34" charset="0"/>
              <a:buChar char="•"/>
            </a:pPr>
            <a:r>
              <a:rPr lang="en-US" sz="2000" dirty="0">
                <a:solidFill>
                  <a:schemeClr val="bg1"/>
                </a:solidFill>
              </a:rPr>
              <a:t>Birding</a:t>
            </a:r>
          </a:p>
          <a:p>
            <a:pPr marL="285750" indent="-228600">
              <a:buFont typeface="Arial" panose="020B0604020202020204" pitchFamily="34" charset="0"/>
              <a:buChar char="•"/>
            </a:pPr>
            <a:r>
              <a:rPr lang="en-US" sz="2000" dirty="0">
                <a:solidFill>
                  <a:schemeClr val="bg1"/>
                </a:solidFill>
              </a:rPr>
              <a:t>Camping</a:t>
            </a:r>
          </a:p>
          <a:p>
            <a:pPr indent="-228600">
              <a:buFont typeface="Arial" panose="020B0604020202020204" pitchFamily="34" charset="0"/>
              <a:buChar char="•"/>
            </a:pPr>
            <a:endParaRPr lang="en-US" sz="2000" dirty="0">
              <a:solidFill>
                <a:schemeClr val="bg1"/>
              </a:solidFill>
            </a:endParaRPr>
          </a:p>
        </p:txBody>
      </p:sp>
      <p:pic>
        <p:nvPicPr>
          <p:cNvPr id="7" name="Content Placeholder 6" descr="A group of people rowing boats&#10;&#10;Description automatically generated with low confidence">
            <a:extLst>
              <a:ext uri="{FF2B5EF4-FFF2-40B4-BE49-F238E27FC236}">
                <a16:creationId xmlns:a16="http://schemas.microsoft.com/office/drawing/2014/main" id="{AC553BB0-FFBF-460F-A2BE-74E4F341102D}"/>
              </a:ext>
            </a:extLst>
          </p:cNvPr>
          <p:cNvPicPr>
            <a:picLocks noGrp="1" noChangeAspect="1"/>
          </p:cNvPicPr>
          <p:nvPr>
            <p:ph idx="1"/>
          </p:nvPr>
        </p:nvPicPr>
        <p:blipFill>
          <a:blip r:embed="rId2"/>
          <a:stretch>
            <a:fillRect/>
          </a:stretch>
        </p:blipFill>
        <p:spPr>
          <a:xfrm>
            <a:off x="5038344" y="1210225"/>
            <a:ext cx="6596652" cy="4947489"/>
          </a:xfrm>
          <a:prstGeom prst="rect">
            <a:avLst/>
          </a:prstGeom>
        </p:spPr>
      </p:pic>
    </p:spTree>
    <p:extLst>
      <p:ext uri="{BB962C8B-B14F-4D97-AF65-F5344CB8AC3E}">
        <p14:creationId xmlns:p14="http://schemas.microsoft.com/office/powerpoint/2010/main" val="4123653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CD7596A-F757-451E-B2C9-B0E2517032E9}"/>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dirty="0">
                <a:solidFill>
                  <a:schemeClr val="bg1"/>
                </a:solidFill>
              </a:rPr>
              <a:t>Tourism b</a:t>
            </a:r>
            <a:r>
              <a:rPr lang="en-US" sz="3600" kern="1200" dirty="0">
                <a:solidFill>
                  <a:schemeClr val="bg1"/>
                </a:solidFill>
                <a:latin typeface="+mj-lt"/>
                <a:ea typeface="+mj-ea"/>
                <a:cs typeface="+mj-cs"/>
              </a:rPr>
              <a:t>y the Numbers</a:t>
            </a:r>
          </a:p>
        </p:txBody>
      </p:sp>
      <p:cxnSp>
        <p:nvCxnSpPr>
          <p:cNvPr id="17" name="Straight Connector 13">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987DE66-2F99-4356-8027-10ED0357A191}"/>
              </a:ext>
            </a:extLst>
          </p:cNvPr>
          <p:cNvSpPr>
            <a:spLocks noGrp="1"/>
          </p:cNvSpPr>
          <p:nvPr>
            <p:ph type="body" sz="half" idx="2"/>
          </p:nvPr>
        </p:nvSpPr>
        <p:spPr>
          <a:xfrm>
            <a:off x="593610" y="2121763"/>
            <a:ext cx="3822192" cy="3773010"/>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bg1"/>
                </a:solidFill>
              </a:rPr>
              <a:t>2012 Corps of Engineers estimated 2.6 million visitors to the lake.</a:t>
            </a:r>
          </a:p>
          <a:p>
            <a:pPr indent="-228600">
              <a:buFont typeface="Arial" panose="020B0604020202020204" pitchFamily="34" charset="0"/>
              <a:buChar char="•"/>
            </a:pPr>
            <a:r>
              <a:rPr lang="en-US" sz="2000" dirty="0">
                <a:solidFill>
                  <a:schemeClr val="bg1"/>
                </a:solidFill>
              </a:rPr>
              <a:t>Historic tourism and recreation averages 16,000 people a year.</a:t>
            </a:r>
          </a:p>
          <a:p>
            <a:pPr indent="-228600">
              <a:buFont typeface="Arial" panose="020B0604020202020204" pitchFamily="34" charset="0"/>
              <a:buChar char="•"/>
            </a:pPr>
            <a:r>
              <a:rPr lang="en-US" sz="2000" dirty="0">
                <a:solidFill>
                  <a:schemeClr val="bg1"/>
                </a:solidFill>
              </a:rPr>
              <a:t>2020 Alabama had 56,000 jobs in outdoor recreation and accounted for $4.2 billion value-added dollars to the economy. </a:t>
            </a:r>
            <a:r>
              <a:rPr lang="en-US" sz="800" dirty="0">
                <a:solidFill>
                  <a:schemeClr val="bg1"/>
                </a:solidFill>
              </a:rPr>
              <a:t>(Bureau of Economic Analysis)</a:t>
            </a:r>
          </a:p>
          <a:p>
            <a:pPr indent="-228600">
              <a:buFont typeface="Arial" panose="020B0604020202020204" pitchFamily="34" charset="0"/>
              <a:buChar char="•"/>
            </a:pPr>
            <a:r>
              <a:rPr lang="en-US" sz="2000" dirty="0" err="1">
                <a:solidFill>
                  <a:schemeClr val="bg1"/>
                </a:solidFill>
              </a:rPr>
              <a:t>Wehle</a:t>
            </a:r>
            <a:r>
              <a:rPr lang="en-US" sz="2000" dirty="0">
                <a:solidFill>
                  <a:schemeClr val="bg1"/>
                </a:solidFill>
              </a:rPr>
              <a:t> Center hosted 1,136 visitors in 2021 </a:t>
            </a:r>
            <a:r>
              <a:rPr lang="en-US" sz="800" dirty="0">
                <a:solidFill>
                  <a:schemeClr val="bg1"/>
                </a:solidFill>
              </a:rPr>
              <a:t>(</a:t>
            </a:r>
            <a:r>
              <a:rPr lang="en-US" sz="800" dirty="0" err="1">
                <a:solidFill>
                  <a:schemeClr val="bg1"/>
                </a:solidFill>
              </a:rPr>
              <a:t>Foreverwild</a:t>
            </a:r>
            <a:r>
              <a:rPr lang="en-US" sz="800" dirty="0">
                <a:solidFill>
                  <a:schemeClr val="bg1"/>
                </a:solidFill>
              </a:rPr>
              <a:t> 2021 Annual Report)</a:t>
            </a:r>
            <a:endParaRPr lang="en-US" sz="2000" dirty="0">
              <a:solidFill>
                <a:schemeClr val="bg1"/>
              </a:solidFill>
            </a:endParaRPr>
          </a:p>
        </p:txBody>
      </p:sp>
      <p:pic>
        <p:nvPicPr>
          <p:cNvPr id="8" name="Content Placeholder 7" descr="A group of people walking on a path in a park&#10;&#10;Description automatically generated with medium confidence">
            <a:extLst>
              <a:ext uri="{FF2B5EF4-FFF2-40B4-BE49-F238E27FC236}">
                <a16:creationId xmlns:a16="http://schemas.microsoft.com/office/drawing/2014/main" id="{65B4B979-3B4F-4D05-897B-5F7379DE5BED}"/>
              </a:ext>
            </a:extLst>
          </p:cNvPr>
          <p:cNvPicPr>
            <a:picLocks noGrp="1" noChangeAspect="1"/>
          </p:cNvPicPr>
          <p:nvPr>
            <p:ph idx="1"/>
          </p:nvPr>
        </p:nvPicPr>
        <p:blipFill>
          <a:blip r:embed="rId3"/>
          <a:stretch>
            <a:fillRect/>
          </a:stretch>
        </p:blipFill>
        <p:spPr>
          <a:xfrm>
            <a:off x="5183188" y="1366837"/>
            <a:ext cx="6172200" cy="4114800"/>
          </a:xfrm>
        </p:spPr>
      </p:pic>
    </p:spTree>
    <p:extLst>
      <p:ext uri="{BB962C8B-B14F-4D97-AF65-F5344CB8AC3E}">
        <p14:creationId xmlns:p14="http://schemas.microsoft.com/office/powerpoint/2010/main" val="342985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B008B-6862-4D97-A3C3-7B2988142FB3}"/>
              </a:ext>
            </a:extLst>
          </p:cNvPr>
          <p:cNvSpPr>
            <a:spLocks noGrp="1"/>
          </p:cNvSpPr>
          <p:nvPr>
            <p:ph type="title"/>
          </p:nvPr>
        </p:nvSpPr>
        <p:spPr/>
        <p:txBody>
          <a:bodyPr/>
          <a:lstStyle/>
          <a:p>
            <a:r>
              <a:rPr lang="en-US" dirty="0"/>
              <a:t>Places to Visit</a:t>
            </a:r>
          </a:p>
        </p:txBody>
      </p:sp>
      <p:sp>
        <p:nvSpPr>
          <p:cNvPr id="3" name="Text Placeholder 2">
            <a:extLst>
              <a:ext uri="{FF2B5EF4-FFF2-40B4-BE49-F238E27FC236}">
                <a16:creationId xmlns:a16="http://schemas.microsoft.com/office/drawing/2014/main" id="{DB1292E6-9386-4885-98E5-50C3B98E7C55}"/>
              </a:ext>
            </a:extLst>
          </p:cNvPr>
          <p:cNvSpPr>
            <a:spLocks noGrp="1"/>
          </p:cNvSpPr>
          <p:nvPr>
            <p:ph type="body" idx="1"/>
          </p:nvPr>
        </p:nvSpPr>
        <p:spPr/>
        <p:txBody>
          <a:bodyPr/>
          <a:lstStyle/>
          <a:p>
            <a:r>
              <a:rPr lang="en-US" dirty="0" err="1"/>
              <a:t>Wehle</a:t>
            </a:r>
            <a:r>
              <a:rPr lang="en-US" dirty="0"/>
              <a:t> Nature Center		</a:t>
            </a:r>
          </a:p>
        </p:txBody>
      </p:sp>
      <p:pic>
        <p:nvPicPr>
          <p:cNvPr id="9" name="Content Placeholder 8">
            <a:extLst>
              <a:ext uri="{FF2B5EF4-FFF2-40B4-BE49-F238E27FC236}">
                <a16:creationId xmlns:a16="http://schemas.microsoft.com/office/drawing/2014/main" id="{2762A473-7476-495D-8B30-F0EBBB63A666}"/>
              </a:ext>
            </a:extLst>
          </p:cNvPr>
          <p:cNvPicPr>
            <a:picLocks noGrp="1" noChangeAspect="1"/>
          </p:cNvPicPr>
          <p:nvPr>
            <p:ph sz="half" idx="2"/>
          </p:nvPr>
        </p:nvPicPr>
        <p:blipFill>
          <a:blip r:embed="rId2"/>
          <a:stretch>
            <a:fillRect/>
          </a:stretch>
        </p:blipFill>
        <p:spPr>
          <a:xfrm>
            <a:off x="839788" y="2628107"/>
            <a:ext cx="5157787" cy="3438524"/>
          </a:xfrm>
          <a:prstGeom prst="rect">
            <a:avLst/>
          </a:prstGeom>
        </p:spPr>
      </p:pic>
      <p:sp>
        <p:nvSpPr>
          <p:cNvPr id="5" name="Text Placeholder 4">
            <a:extLst>
              <a:ext uri="{FF2B5EF4-FFF2-40B4-BE49-F238E27FC236}">
                <a16:creationId xmlns:a16="http://schemas.microsoft.com/office/drawing/2014/main" id="{27028113-FEB2-4D12-BD91-1C7DF655E2C3}"/>
              </a:ext>
            </a:extLst>
          </p:cNvPr>
          <p:cNvSpPr>
            <a:spLocks noGrp="1"/>
          </p:cNvSpPr>
          <p:nvPr>
            <p:ph type="body" sz="quarter" idx="3"/>
          </p:nvPr>
        </p:nvSpPr>
        <p:spPr/>
        <p:txBody>
          <a:bodyPr/>
          <a:lstStyle/>
          <a:p>
            <a:r>
              <a:rPr lang="en-US" dirty="0"/>
              <a:t>Wildlife Refuge</a:t>
            </a:r>
          </a:p>
        </p:txBody>
      </p:sp>
      <p:pic>
        <p:nvPicPr>
          <p:cNvPr id="7" name="Content Placeholder 6">
            <a:extLst>
              <a:ext uri="{FF2B5EF4-FFF2-40B4-BE49-F238E27FC236}">
                <a16:creationId xmlns:a16="http://schemas.microsoft.com/office/drawing/2014/main" id="{5BEE0577-A94D-4113-9CAB-2CD465737310}"/>
              </a:ext>
            </a:extLst>
          </p:cNvPr>
          <p:cNvPicPr>
            <a:picLocks noGrp="1" noChangeAspect="1"/>
          </p:cNvPicPr>
          <p:nvPr>
            <p:ph sz="quarter" idx="4"/>
          </p:nvPr>
        </p:nvPicPr>
        <p:blipFill>
          <a:blip r:embed="rId3"/>
          <a:stretch>
            <a:fillRect/>
          </a:stretch>
        </p:blipFill>
        <p:spPr>
          <a:xfrm>
            <a:off x="6172200" y="2633677"/>
            <a:ext cx="5183188" cy="3427383"/>
          </a:xfrm>
          <a:prstGeom prst="rect">
            <a:avLst/>
          </a:prstGeom>
        </p:spPr>
      </p:pic>
    </p:spTree>
    <p:extLst>
      <p:ext uri="{BB962C8B-B14F-4D97-AF65-F5344CB8AC3E}">
        <p14:creationId xmlns:p14="http://schemas.microsoft.com/office/powerpoint/2010/main" val="2971810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2BCCD678FA583D438D2177CA89D7D244" ma:contentTypeVersion="3" ma:contentTypeDescription="Create a new document." ma:contentTypeScope="" ma:versionID="fe26f5457cc553f2907a4523b5f132a3">
  <xsd:schema xmlns:xsd="http://www.w3.org/2001/XMLSchema" xmlns:xs="http://www.w3.org/2001/XMLSchema" xmlns:p="http://schemas.microsoft.com/office/2006/metadata/properties" xmlns:ns1="http://schemas.microsoft.com/sharepoint/v3" xmlns:ns2="aef01b19-dbdb-4bd7-9982-bee833234566" xmlns:ns3="5afd1c66-088d-4edc-9838-8cc25dccc901" targetNamespace="http://schemas.microsoft.com/office/2006/metadata/properties" ma:root="true" ma:fieldsID="554a6f93e780ab1fe6aeb88026ae63a2" ns1:_="" ns2:_="" ns3:_="">
    <xsd:import namespace="http://schemas.microsoft.com/sharepoint/v3"/>
    <xsd:import namespace="aef01b19-dbdb-4bd7-9982-bee833234566"/>
    <xsd:import namespace="5afd1c66-088d-4edc-9838-8cc25dccc901"/>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 ma:hidden="true" ma:internalName="PublishingStartDate">
      <xsd:simpleType>
        <xsd:restriction base="dms:Unknown"/>
      </xsd:simpleType>
    </xsd:element>
    <xsd:element name="PublishingExpirationDate" ma:index="12"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f01b19-dbdb-4bd7-9982-bee83323456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afd1c66-088d-4edc-9838-8cc25dccc90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aef01b19-dbdb-4bd7-9982-bee833234566">PYFRSPCEDJE6-486704996-141</_dlc_DocId>
    <_dlc_DocIdUrl xmlns="aef01b19-dbdb-4bd7-9982-bee833234566">
      <Url>https://sites.aces.edu/intranet/startup/_layouts/15/DocIdRedir.aspx?ID=PYFRSPCEDJE6-486704996-141</Url>
      <Description>PYFRSPCEDJE6-486704996-141</Description>
    </_dlc_DocIdUrl>
    <SharedWithUsers xmlns="5afd1c66-088d-4edc-9838-8cc25dccc901">
      <UserInfo>
        <DisplayName>Ann Chambliss</DisplayName>
        <AccountId>1913</AccountId>
        <AccountType/>
      </UserInfo>
      <UserInfo>
        <DisplayName>Elina Coneva</DisplayName>
        <AccountId>319</AccountId>
        <AccountType/>
      </UserInfo>
      <UserInfo>
        <DisplayName>Katrina Mitchell</DisplayName>
        <AccountId>513</AccountId>
        <AccountType/>
      </UserInfo>
    </SharedWithUsers>
  </documentManagement>
</p:properties>
</file>

<file path=customXml/itemProps1.xml><?xml version="1.0" encoding="utf-8"?>
<ds:datastoreItem xmlns:ds="http://schemas.openxmlformats.org/officeDocument/2006/customXml" ds:itemID="{24DC7335-A521-407D-A1E1-247935D9DDB8}">
  <ds:schemaRefs>
    <ds:schemaRef ds:uri="http://schemas.microsoft.com/sharepoint/v3/contenttype/forms"/>
  </ds:schemaRefs>
</ds:datastoreItem>
</file>

<file path=customXml/itemProps2.xml><?xml version="1.0" encoding="utf-8"?>
<ds:datastoreItem xmlns:ds="http://schemas.openxmlformats.org/officeDocument/2006/customXml" ds:itemID="{77F1463C-1687-4203-8AFF-60E92E896F83}">
  <ds:schemaRefs>
    <ds:schemaRef ds:uri="http://schemas.microsoft.com/sharepoint/events"/>
  </ds:schemaRefs>
</ds:datastoreItem>
</file>

<file path=customXml/itemProps3.xml><?xml version="1.0" encoding="utf-8"?>
<ds:datastoreItem xmlns:ds="http://schemas.openxmlformats.org/officeDocument/2006/customXml" ds:itemID="{04B74359-315D-47CB-991A-9E29B6A5C4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ef01b19-dbdb-4bd7-9982-bee833234566"/>
    <ds:schemaRef ds:uri="5afd1c66-088d-4edc-9838-8cc25dccc9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912374B-D0BD-45EF-A1DE-F77222F66F37}">
  <ds:schemaRefs>
    <ds:schemaRef ds:uri="http://schemas.microsoft.com/office/2006/metadata/properties"/>
    <ds:schemaRef ds:uri="http://www.w3.org/XML/1998/namespac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5afd1c66-088d-4edc-9838-8cc25dccc901"/>
    <ds:schemaRef ds:uri="aef01b19-dbdb-4bd7-9982-bee833234566"/>
    <ds:schemaRef ds:uri="http://schemas.microsoft.com/sharepoint/v3"/>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2515</TotalTime>
  <Words>1582</Words>
  <Application>Microsoft Office PowerPoint</Application>
  <PresentationFormat>Widescreen</PresentationFormat>
  <Paragraphs>160</Paragraphs>
  <Slides>25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Helvetica Neue LT Std</vt:lpstr>
      <vt:lpstr>Office Theme</vt:lpstr>
      <vt:lpstr>Eufaula’s Heritage, Outdoor Recreation, and Agritourism </vt:lpstr>
      <vt:lpstr>Barbour County Tidbits </vt:lpstr>
      <vt:lpstr>A Little History</vt:lpstr>
      <vt:lpstr>A Little History</vt:lpstr>
      <vt:lpstr>A Little History</vt:lpstr>
      <vt:lpstr>Outdoor Recreation</vt:lpstr>
      <vt:lpstr>Outdoor Activities</vt:lpstr>
      <vt:lpstr>Tourism by the Numbers</vt:lpstr>
      <vt:lpstr>Places to Visit</vt:lpstr>
      <vt:lpstr>Places to Visit</vt:lpstr>
      <vt:lpstr>Places to Visit</vt:lpstr>
      <vt:lpstr>Area Places to Visit</vt:lpstr>
      <vt:lpstr>Agritourism</vt:lpstr>
      <vt:lpstr>What is Agritourism?</vt:lpstr>
      <vt:lpstr>Game Time </vt:lpstr>
      <vt:lpstr> Join Game @ www.kahoot.it  1. Enter Pin 2. Enter Name</vt:lpstr>
      <vt:lpstr>5 Categories of Agritourism Activities </vt:lpstr>
      <vt:lpstr>Education</vt:lpstr>
      <vt:lpstr>Direct Sales</vt:lpstr>
      <vt:lpstr>Hospitality </vt:lpstr>
      <vt:lpstr>Outdoor Recreation </vt:lpstr>
      <vt:lpstr>Entertainment</vt:lpstr>
      <vt:lpstr>Historical Context of Agritourism</vt:lpstr>
      <vt:lpstr>Reasons to consider agritourism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Guynn</dc:creator>
  <cp:lastModifiedBy>Nickels, LaurenColby</cp:lastModifiedBy>
  <cp:revision>5</cp:revision>
  <dcterms:created xsi:type="dcterms:W3CDTF">2019-08-16T18:43:40Z</dcterms:created>
  <dcterms:modified xsi:type="dcterms:W3CDTF">2022-11-15T22:07:30Z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0x0101002BCCD678FA583D438D2177CA89D7D244</vt:lpwstr>
  </property>
  <property fmtid="{D5CDD505-2E9C-101B-9397-08002B2CF9AE}" pid="3" name="_dlc_DocIdItemGuid">
    <vt:lpwstr>863b3f82-bfbb-40f3-9c96-58ad0bfa55f2</vt:lpwstr>
  </property>
</Properties>
</file>